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6" r:id="rId10"/>
    <p:sldId id="264" r:id="rId11"/>
    <p:sldId id="269" r:id="rId12"/>
    <p:sldId id="268" r:id="rId13"/>
    <p:sldId id="277" r:id="rId14"/>
    <p:sldId id="276" r:id="rId15"/>
    <p:sldId id="270" r:id="rId16"/>
    <p:sldId id="267" r:id="rId17"/>
    <p:sldId id="271" r:id="rId18"/>
    <p:sldId id="272" r:id="rId19"/>
    <p:sldId id="273" r:id="rId20"/>
    <p:sldId id="274" r:id="rId21"/>
    <p:sldId id="280" r:id="rId22"/>
    <p:sldId id="279" r:id="rId23"/>
  </p:sldIdLst>
  <p:sldSz cx="18288000" cy="10287000"/>
  <p:notesSz cx="6858000" cy="9144000"/>
  <p:embeddedFontLst>
    <p:embeddedFont>
      <p:font typeface="Calibri" panose="020F0502020204030204" pitchFamily="34" charset="0"/>
      <p:regular r:id="rId25"/>
      <p:bold r:id="rId26"/>
      <p:italic r:id="rId27"/>
      <p:boldItalic r:id="rId28"/>
    </p:embeddedFont>
    <p:embeddedFont>
      <p:font typeface="DM Sans" pitchFamily="2" charset="0"/>
      <p:regular r:id="rId29"/>
      <p:bold r:id="rId30"/>
      <p:italic r:id="rId31"/>
      <p:boldItalic r:id="rId32"/>
    </p:embeddedFont>
    <p:embeddedFont>
      <p:font typeface="DM Sans Bold" charset="0"/>
      <p:regular r:id="rId33"/>
    </p:embeddedFont>
    <p:embeddedFont>
      <p:font typeface="Kollektif Bold" panose="020B0604020202020204" charset="0"/>
      <p:regular r:id="rId34"/>
    </p:embeddedFont>
    <p:embeddedFont>
      <p:font typeface="Open Sans" panose="020B0606030504020204" pitchFamily="34" charset="0"/>
      <p:regular r:id="rId35"/>
      <p:bold r:id="rId36"/>
      <p:italic r:id="rId37"/>
      <p:boldItalic r:id="rId38"/>
    </p:embeddedFont>
    <p:embeddedFont>
      <p:font typeface="Open Sans Bold" panose="020B0806030504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9DE"/>
    <a:srgbClr val="F1B1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F530A5-BFE1-4E47-B2FC-4ACF298FBB30}" v="3833" dt="2023-11-07T10:14:20.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22" autoAdjust="0"/>
  </p:normalViewPr>
  <p:slideViewPr>
    <p:cSldViewPr>
      <p:cViewPr varScale="1">
        <p:scale>
          <a:sx n="39" d="100"/>
          <a:sy n="39" d="100"/>
        </p:scale>
        <p:origin x="976"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Prestia" userId="725aace31fa660f5" providerId="LiveId" clId="{0FF530A5-BFE1-4E47-B2FC-4ACF298FBB30}"/>
    <pc:docChg chg="undo custSel addSld delSld modSld sldOrd">
      <pc:chgData name="Jo Prestia" userId="725aace31fa660f5" providerId="LiveId" clId="{0FF530A5-BFE1-4E47-B2FC-4ACF298FBB30}" dt="2023-11-07T10:15:41.143" v="8398" actId="1076"/>
      <pc:docMkLst>
        <pc:docMk/>
      </pc:docMkLst>
      <pc:sldChg chg="addSp modSp mod modAnim">
        <pc:chgData name="Jo Prestia" userId="725aace31fa660f5" providerId="LiveId" clId="{0FF530A5-BFE1-4E47-B2FC-4ACF298FBB30}" dt="2023-11-03T08:46:18.504" v="4654"/>
        <pc:sldMkLst>
          <pc:docMk/>
          <pc:sldMk cId="0" sldId="256"/>
        </pc:sldMkLst>
        <pc:picChg chg="add mod">
          <ac:chgData name="Jo Prestia" userId="725aace31fa660f5" providerId="LiveId" clId="{0FF530A5-BFE1-4E47-B2FC-4ACF298FBB30}" dt="2023-10-25T11:33:56.573" v="1926" actId="1076"/>
          <ac:picMkLst>
            <pc:docMk/>
            <pc:sldMk cId="0" sldId="256"/>
            <ac:picMk id="8" creationId="{91B935C1-0ACC-9232-4CB8-924A745245AE}"/>
          </ac:picMkLst>
        </pc:picChg>
      </pc:sldChg>
      <pc:sldChg chg="addSp modSp mod modAnim">
        <pc:chgData name="Jo Prestia" userId="725aace31fa660f5" providerId="LiveId" clId="{0FF530A5-BFE1-4E47-B2FC-4ACF298FBB30}" dt="2023-11-03T08:46:48.023" v="4662"/>
        <pc:sldMkLst>
          <pc:docMk/>
          <pc:sldMk cId="0" sldId="257"/>
        </pc:sldMkLst>
        <pc:picChg chg="add mod">
          <ac:chgData name="Jo Prestia" userId="725aace31fa660f5" providerId="LiveId" clId="{0FF530A5-BFE1-4E47-B2FC-4ACF298FBB30}" dt="2023-10-25T11:34:05.878" v="1928" actId="1076"/>
          <ac:picMkLst>
            <pc:docMk/>
            <pc:sldMk cId="0" sldId="257"/>
            <ac:picMk id="18" creationId="{4E833BC2-DDCD-026A-4874-CD87C79F3226}"/>
          </ac:picMkLst>
        </pc:picChg>
      </pc:sldChg>
      <pc:sldChg chg="addSp modSp mod modAnim">
        <pc:chgData name="Jo Prestia" userId="725aace31fa660f5" providerId="LiveId" clId="{0FF530A5-BFE1-4E47-B2FC-4ACF298FBB30}" dt="2023-11-03T08:47:02.853" v="4665"/>
        <pc:sldMkLst>
          <pc:docMk/>
          <pc:sldMk cId="0" sldId="258"/>
        </pc:sldMkLst>
        <pc:spChg chg="mod">
          <ac:chgData name="Jo Prestia" userId="725aace31fa660f5" providerId="LiveId" clId="{0FF530A5-BFE1-4E47-B2FC-4ACF298FBB30}" dt="2023-11-03T08:45:29.442" v="4652" actId="20577"/>
          <ac:spMkLst>
            <pc:docMk/>
            <pc:sldMk cId="0" sldId="258"/>
            <ac:spMk id="5" creationId="{00000000-0000-0000-0000-000000000000}"/>
          </ac:spMkLst>
        </pc:spChg>
        <pc:picChg chg="add mod">
          <ac:chgData name="Jo Prestia" userId="725aace31fa660f5" providerId="LiveId" clId="{0FF530A5-BFE1-4E47-B2FC-4ACF298FBB30}" dt="2023-10-25T11:34:12.528" v="1930" actId="14100"/>
          <ac:picMkLst>
            <pc:docMk/>
            <pc:sldMk cId="0" sldId="258"/>
            <ac:picMk id="7" creationId="{766D7C84-6A1B-294F-AAB8-7A0F02B0E9C4}"/>
          </ac:picMkLst>
        </pc:picChg>
      </pc:sldChg>
      <pc:sldChg chg="addSp modSp modAnim">
        <pc:chgData name="Jo Prestia" userId="725aace31fa660f5" providerId="LiveId" clId="{0FF530A5-BFE1-4E47-B2FC-4ACF298FBB30}" dt="2023-11-07T10:12:44.143" v="8297" actId="20577"/>
        <pc:sldMkLst>
          <pc:docMk/>
          <pc:sldMk cId="0" sldId="259"/>
        </pc:sldMkLst>
        <pc:spChg chg="mod">
          <ac:chgData name="Jo Prestia" userId="725aace31fa660f5" providerId="LiveId" clId="{0FF530A5-BFE1-4E47-B2FC-4ACF298FBB30}" dt="2023-11-07T10:12:44.143" v="8297" actId="20577"/>
          <ac:spMkLst>
            <pc:docMk/>
            <pc:sldMk cId="0" sldId="259"/>
            <ac:spMk id="6" creationId="{00000000-0000-0000-0000-000000000000}"/>
          </ac:spMkLst>
        </pc:spChg>
        <pc:picChg chg="add mod">
          <ac:chgData name="Jo Prestia" userId="725aace31fa660f5" providerId="LiveId" clId="{0FF530A5-BFE1-4E47-B2FC-4ACF298FBB30}" dt="2023-10-25T11:34:15.351" v="1931"/>
          <ac:picMkLst>
            <pc:docMk/>
            <pc:sldMk cId="0" sldId="259"/>
            <ac:picMk id="11" creationId="{14FAD631-6C38-79C9-69AF-3AB4B551419F}"/>
          </ac:picMkLst>
        </pc:picChg>
      </pc:sldChg>
      <pc:sldChg chg="addSp modSp mod modAnim">
        <pc:chgData name="Jo Prestia" userId="725aace31fa660f5" providerId="LiveId" clId="{0FF530A5-BFE1-4E47-B2FC-4ACF298FBB30}" dt="2023-11-07T10:11:33.049" v="8236" actId="20577"/>
        <pc:sldMkLst>
          <pc:docMk/>
          <pc:sldMk cId="0" sldId="260"/>
        </pc:sldMkLst>
        <pc:spChg chg="mod">
          <ac:chgData name="Jo Prestia" userId="725aace31fa660f5" providerId="LiveId" clId="{0FF530A5-BFE1-4E47-B2FC-4ACF298FBB30}" dt="2023-11-07T10:11:33.049" v="8236" actId="20577"/>
          <ac:spMkLst>
            <pc:docMk/>
            <pc:sldMk cId="0" sldId="260"/>
            <ac:spMk id="6" creationId="{00000000-0000-0000-0000-000000000000}"/>
          </ac:spMkLst>
        </pc:spChg>
        <pc:spChg chg="mod">
          <ac:chgData name="Jo Prestia" userId="725aace31fa660f5" providerId="LiveId" clId="{0FF530A5-BFE1-4E47-B2FC-4ACF298FBB30}" dt="2023-11-03T08:47:57.269" v="4690" actId="1076"/>
          <ac:spMkLst>
            <pc:docMk/>
            <pc:sldMk cId="0" sldId="260"/>
            <ac:spMk id="8" creationId="{00000000-0000-0000-0000-000000000000}"/>
          </ac:spMkLst>
        </pc:spChg>
        <pc:picChg chg="add mod">
          <ac:chgData name="Jo Prestia" userId="725aace31fa660f5" providerId="LiveId" clId="{0FF530A5-BFE1-4E47-B2FC-4ACF298FBB30}" dt="2023-10-25T11:34:18.255" v="1932"/>
          <ac:picMkLst>
            <pc:docMk/>
            <pc:sldMk cId="0" sldId="260"/>
            <ac:picMk id="11" creationId="{56095A20-F396-5CB1-17DF-EA6E2E1357C3}"/>
          </ac:picMkLst>
        </pc:picChg>
      </pc:sldChg>
      <pc:sldChg chg="addSp modSp mod modAnim">
        <pc:chgData name="Jo Prestia" userId="725aace31fa660f5" providerId="LiveId" clId="{0FF530A5-BFE1-4E47-B2FC-4ACF298FBB30}" dt="2023-11-07T10:13:47.076" v="8388" actId="20577"/>
        <pc:sldMkLst>
          <pc:docMk/>
          <pc:sldMk cId="0" sldId="261"/>
        </pc:sldMkLst>
        <pc:spChg chg="mod">
          <ac:chgData name="Jo Prestia" userId="725aace31fa660f5" providerId="LiveId" clId="{0FF530A5-BFE1-4E47-B2FC-4ACF298FBB30}" dt="2023-11-03T08:48:59.331" v="4701" actId="1076"/>
          <ac:spMkLst>
            <pc:docMk/>
            <pc:sldMk cId="0" sldId="261"/>
            <ac:spMk id="7" creationId="{00000000-0000-0000-0000-000000000000}"/>
          </ac:spMkLst>
        </pc:spChg>
        <pc:spChg chg="mod">
          <ac:chgData name="Jo Prestia" userId="725aace31fa660f5" providerId="LiveId" clId="{0FF530A5-BFE1-4E47-B2FC-4ACF298FBB30}" dt="2023-11-07T10:13:47.076" v="8388" actId="20577"/>
          <ac:spMkLst>
            <pc:docMk/>
            <pc:sldMk cId="0" sldId="261"/>
            <ac:spMk id="10" creationId="{00000000-0000-0000-0000-000000000000}"/>
          </ac:spMkLst>
        </pc:spChg>
        <pc:picChg chg="add mod">
          <ac:chgData name="Jo Prestia" userId="725aace31fa660f5" providerId="LiveId" clId="{0FF530A5-BFE1-4E47-B2FC-4ACF298FBB30}" dt="2023-10-25T11:34:24.852" v="1933"/>
          <ac:picMkLst>
            <pc:docMk/>
            <pc:sldMk cId="0" sldId="261"/>
            <ac:picMk id="11" creationId="{BD994CC1-F993-E9C8-2FFA-5E920E413EC1}"/>
          </ac:picMkLst>
        </pc:picChg>
      </pc:sldChg>
      <pc:sldChg chg="addSp delSp modSp mod modAnim">
        <pc:chgData name="Jo Prestia" userId="725aace31fa660f5" providerId="LiveId" clId="{0FF530A5-BFE1-4E47-B2FC-4ACF298FBB30}" dt="2023-11-07T10:14:20.829" v="8389" actId="20577"/>
        <pc:sldMkLst>
          <pc:docMk/>
          <pc:sldMk cId="0" sldId="262"/>
        </pc:sldMkLst>
        <pc:spChg chg="mod">
          <ac:chgData name="Jo Prestia" userId="725aace31fa660f5" providerId="LiveId" clId="{0FF530A5-BFE1-4E47-B2FC-4ACF298FBB30}" dt="2023-11-07T10:14:20.829" v="8389" actId="20577"/>
          <ac:spMkLst>
            <pc:docMk/>
            <pc:sldMk cId="0" sldId="262"/>
            <ac:spMk id="6" creationId="{00000000-0000-0000-0000-000000000000}"/>
          </ac:spMkLst>
        </pc:spChg>
        <pc:spChg chg="mod">
          <ac:chgData name="Jo Prestia" userId="725aace31fa660f5" providerId="LiveId" clId="{0FF530A5-BFE1-4E47-B2FC-4ACF298FBB30}" dt="2023-11-03T08:50:45.247" v="4708" actId="14100"/>
          <ac:spMkLst>
            <pc:docMk/>
            <pc:sldMk cId="0" sldId="262"/>
            <ac:spMk id="8" creationId="{00000000-0000-0000-0000-000000000000}"/>
          </ac:spMkLst>
        </pc:spChg>
        <pc:picChg chg="add del">
          <ac:chgData name="Jo Prestia" userId="725aace31fa660f5" providerId="LiveId" clId="{0FF530A5-BFE1-4E47-B2FC-4ACF298FBB30}" dt="2023-10-25T11:34:42.210" v="1935" actId="478"/>
          <ac:picMkLst>
            <pc:docMk/>
            <pc:sldMk cId="0" sldId="262"/>
            <ac:picMk id="11" creationId="{B34142C6-C121-E7FC-CB3C-F861A1690549}"/>
          </ac:picMkLst>
        </pc:picChg>
        <pc:picChg chg="add mod">
          <ac:chgData name="Jo Prestia" userId="725aace31fa660f5" providerId="LiveId" clId="{0FF530A5-BFE1-4E47-B2FC-4ACF298FBB30}" dt="2023-10-25T11:34:44.156" v="1936"/>
          <ac:picMkLst>
            <pc:docMk/>
            <pc:sldMk cId="0" sldId="262"/>
            <ac:picMk id="12" creationId="{47F5342B-1C7B-F27C-BF67-6CC4D8678B1B}"/>
          </ac:picMkLst>
        </pc:picChg>
      </pc:sldChg>
      <pc:sldChg chg="addSp modSp mod modAnim">
        <pc:chgData name="Jo Prestia" userId="725aace31fa660f5" providerId="LiveId" clId="{0FF530A5-BFE1-4E47-B2FC-4ACF298FBB30}" dt="2023-11-07T10:15:41.143" v="8398" actId="1076"/>
        <pc:sldMkLst>
          <pc:docMk/>
          <pc:sldMk cId="0" sldId="263"/>
        </pc:sldMkLst>
        <pc:spChg chg="mod">
          <ac:chgData name="Jo Prestia" userId="725aace31fa660f5" providerId="LiveId" clId="{0FF530A5-BFE1-4E47-B2FC-4ACF298FBB30}" dt="2023-11-05T08:48:04.129" v="8207" actId="115"/>
          <ac:spMkLst>
            <pc:docMk/>
            <pc:sldMk cId="0" sldId="263"/>
            <ac:spMk id="19" creationId="{00000000-0000-0000-0000-000000000000}"/>
          </ac:spMkLst>
        </pc:spChg>
        <pc:spChg chg="mod">
          <ac:chgData name="Jo Prestia" userId="725aace31fa660f5" providerId="LiveId" clId="{0FF530A5-BFE1-4E47-B2FC-4ACF298FBB30}" dt="2023-11-07T10:15:11.666" v="8393" actId="1076"/>
          <ac:spMkLst>
            <pc:docMk/>
            <pc:sldMk cId="0" sldId="263"/>
            <ac:spMk id="20" creationId="{00000000-0000-0000-0000-000000000000}"/>
          </ac:spMkLst>
        </pc:spChg>
        <pc:spChg chg="mod">
          <ac:chgData name="Jo Prestia" userId="725aace31fa660f5" providerId="LiveId" clId="{0FF530A5-BFE1-4E47-B2FC-4ACF298FBB30}" dt="2023-11-07T10:15:41.143" v="8398" actId="1076"/>
          <ac:spMkLst>
            <pc:docMk/>
            <pc:sldMk cId="0" sldId="263"/>
            <ac:spMk id="21" creationId="{00000000-0000-0000-0000-000000000000}"/>
          </ac:spMkLst>
        </pc:spChg>
        <pc:spChg chg="mod">
          <ac:chgData name="Jo Prestia" userId="725aace31fa660f5" providerId="LiveId" clId="{0FF530A5-BFE1-4E47-B2FC-4ACF298FBB30}" dt="2023-11-05T08:47:58.037" v="8197" actId="115"/>
          <ac:spMkLst>
            <pc:docMk/>
            <pc:sldMk cId="0" sldId="263"/>
            <ac:spMk id="22" creationId="{00000000-0000-0000-0000-000000000000}"/>
          </ac:spMkLst>
        </pc:spChg>
        <pc:grpChg chg="mod">
          <ac:chgData name="Jo Prestia" userId="725aace31fa660f5" providerId="LiveId" clId="{0FF530A5-BFE1-4E47-B2FC-4ACF298FBB30}" dt="2023-11-07T10:15:23.703" v="8396" actId="14100"/>
          <ac:grpSpMkLst>
            <pc:docMk/>
            <pc:sldMk cId="0" sldId="263"/>
            <ac:grpSpMk id="10" creationId="{00000000-0000-0000-0000-000000000000}"/>
          </ac:grpSpMkLst>
        </pc:grpChg>
        <pc:grpChg chg="mod">
          <ac:chgData name="Jo Prestia" userId="725aace31fa660f5" providerId="LiveId" clId="{0FF530A5-BFE1-4E47-B2FC-4ACF298FBB30}" dt="2023-11-07T10:15:16.595" v="8394" actId="14100"/>
          <ac:grpSpMkLst>
            <pc:docMk/>
            <pc:sldMk cId="0" sldId="263"/>
            <ac:grpSpMk id="13" creationId="{00000000-0000-0000-0000-000000000000}"/>
          </ac:grpSpMkLst>
        </pc:grpChg>
        <pc:grpChg chg="mod">
          <ac:chgData name="Jo Prestia" userId="725aace31fa660f5" providerId="LiveId" clId="{0FF530A5-BFE1-4E47-B2FC-4ACF298FBB30}" dt="2023-11-07T10:15:06.158" v="8392" actId="1076"/>
          <ac:grpSpMkLst>
            <pc:docMk/>
            <pc:sldMk cId="0" sldId="263"/>
            <ac:grpSpMk id="16" creationId="{00000000-0000-0000-0000-000000000000}"/>
          </ac:grpSpMkLst>
        </pc:grpChg>
        <pc:picChg chg="add mod">
          <ac:chgData name="Jo Prestia" userId="725aace31fa660f5" providerId="LiveId" clId="{0FF530A5-BFE1-4E47-B2FC-4ACF298FBB30}" dt="2023-10-25T11:34:50.502" v="1942" actId="1035"/>
          <ac:picMkLst>
            <pc:docMk/>
            <pc:sldMk cId="0" sldId="263"/>
            <ac:picMk id="23" creationId="{FA8F418E-E230-9FA6-47D2-6DE6F64FF837}"/>
          </ac:picMkLst>
        </pc:picChg>
      </pc:sldChg>
      <pc:sldChg chg="addSp modSp modAnim">
        <pc:chgData name="Jo Prestia" userId="725aace31fa660f5" providerId="LiveId" clId="{0FF530A5-BFE1-4E47-B2FC-4ACF298FBB30}" dt="2023-11-03T09:00:40.578" v="4738"/>
        <pc:sldMkLst>
          <pc:docMk/>
          <pc:sldMk cId="0" sldId="264"/>
        </pc:sldMkLst>
        <pc:spChg chg="mod">
          <ac:chgData name="Jo Prestia" userId="725aace31fa660f5" providerId="LiveId" clId="{0FF530A5-BFE1-4E47-B2FC-4ACF298FBB30}" dt="2023-11-03T08:59:50.339" v="4732" actId="20577"/>
          <ac:spMkLst>
            <pc:docMk/>
            <pc:sldMk cId="0" sldId="264"/>
            <ac:spMk id="4" creationId="{00000000-0000-0000-0000-000000000000}"/>
          </ac:spMkLst>
        </pc:spChg>
        <pc:picChg chg="add mod">
          <ac:chgData name="Jo Prestia" userId="725aace31fa660f5" providerId="LiveId" clId="{0FF530A5-BFE1-4E47-B2FC-4ACF298FBB30}" dt="2023-10-25T11:34:59.848" v="1944"/>
          <ac:picMkLst>
            <pc:docMk/>
            <pc:sldMk cId="0" sldId="264"/>
            <ac:picMk id="5" creationId="{0F2954B9-43DB-24F3-59B9-D9B39828AE07}"/>
          </ac:picMkLst>
        </pc:picChg>
      </pc:sldChg>
      <pc:sldChg chg="del">
        <pc:chgData name="Jo Prestia" userId="725aace31fa660f5" providerId="LiveId" clId="{0FF530A5-BFE1-4E47-B2FC-4ACF298FBB30}" dt="2023-10-25T14:21:16.602" v="4433" actId="47"/>
        <pc:sldMkLst>
          <pc:docMk/>
          <pc:sldMk cId="0" sldId="265"/>
        </pc:sldMkLst>
      </pc:sldChg>
      <pc:sldChg chg="addSp delSp modSp add mod ord modAnim">
        <pc:chgData name="Jo Prestia" userId="725aace31fa660f5" providerId="LiveId" clId="{0FF530A5-BFE1-4E47-B2FC-4ACF298FBB30}" dt="2023-11-03T08:52:45.498" v="4729"/>
        <pc:sldMkLst>
          <pc:docMk/>
          <pc:sldMk cId="2233035793" sldId="266"/>
        </pc:sldMkLst>
        <pc:spChg chg="mod">
          <ac:chgData name="Jo Prestia" userId="725aace31fa660f5" providerId="LiveId" clId="{0FF530A5-BFE1-4E47-B2FC-4ACF298FBB30}" dt="2023-10-25T11:33:19.418" v="1921" actId="1076"/>
          <ac:spMkLst>
            <pc:docMk/>
            <pc:sldMk cId="2233035793" sldId="266"/>
            <ac:spMk id="2" creationId="{00000000-0000-0000-0000-000000000000}"/>
          </ac:spMkLst>
        </pc:spChg>
        <pc:spChg chg="mod">
          <ac:chgData name="Jo Prestia" userId="725aace31fa660f5" providerId="LiveId" clId="{0FF530A5-BFE1-4E47-B2FC-4ACF298FBB30}" dt="2023-10-22T18:52:16.398" v="308" actId="122"/>
          <ac:spMkLst>
            <pc:docMk/>
            <pc:sldMk cId="2233035793" sldId="266"/>
            <ac:spMk id="3" creationId="{00000000-0000-0000-0000-000000000000}"/>
          </ac:spMkLst>
        </pc:spChg>
        <pc:spChg chg="del mod">
          <ac:chgData name="Jo Prestia" userId="725aace31fa660f5" providerId="LiveId" clId="{0FF530A5-BFE1-4E47-B2FC-4ACF298FBB30}" dt="2023-10-22T18:49:51.111" v="2" actId="478"/>
          <ac:spMkLst>
            <pc:docMk/>
            <pc:sldMk cId="2233035793" sldId="266"/>
            <ac:spMk id="4" creationId="{00000000-0000-0000-0000-000000000000}"/>
          </ac:spMkLst>
        </pc:spChg>
        <pc:spChg chg="add mod">
          <ac:chgData name="Jo Prestia" userId="725aace31fa660f5" providerId="LiveId" clId="{0FF530A5-BFE1-4E47-B2FC-4ACF298FBB30}" dt="2023-10-25T11:33:04.323" v="1916" actId="20577"/>
          <ac:spMkLst>
            <pc:docMk/>
            <pc:sldMk cId="2233035793" sldId="266"/>
            <ac:spMk id="5" creationId="{07A02D38-69FD-575C-60A1-AB8C4EA38C16}"/>
          </ac:spMkLst>
        </pc:spChg>
        <pc:spChg chg="add mod">
          <ac:chgData name="Jo Prestia" userId="725aace31fa660f5" providerId="LiveId" clId="{0FF530A5-BFE1-4E47-B2FC-4ACF298FBB30}" dt="2023-10-25T11:33:16.055" v="1920" actId="20577"/>
          <ac:spMkLst>
            <pc:docMk/>
            <pc:sldMk cId="2233035793" sldId="266"/>
            <ac:spMk id="6" creationId="{1E0D043E-7E49-6B2A-624D-01F522F48B35}"/>
          </ac:spMkLst>
        </pc:spChg>
        <pc:spChg chg="add mod">
          <ac:chgData name="Jo Prestia" userId="725aace31fa660f5" providerId="LiveId" clId="{0FF530A5-BFE1-4E47-B2FC-4ACF298FBB30}" dt="2023-10-22T18:54:39.434" v="624" actId="1076"/>
          <ac:spMkLst>
            <pc:docMk/>
            <pc:sldMk cId="2233035793" sldId="266"/>
            <ac:spMk id="7" creationId="{E0901EB3-A439-46CB-D9FA-9505F03B1DED}"/>
          </ac:spMkLst>
        </pc:spChg>
        <pc:picChg chg="add del mod">
          <ac:chgData name="Jo Prestia" userId="725aace31fa660f5" providerId="LiveId" clId="{0FF530A5-BFE1-4E47-B2FC-4ACF298FBB30}" dt="2023-10-25T11:33:24.349" v="1923" actId="478"/>
          <ac:picMkLst>
            <pc:docMk/>
            <pc:sldMk cId="2233035793" sldId="266"/>
            <ac:picMk id="8" creationId="{9B909C60-491C-FD9F-14FB-515FC36F2841}"/>
          </ac:picMkLst>
        </pc:picChg>
        <pc:picChg chg="add mod">
          <ac:chgData name="Jo Prestia" userId="725aace31fa660f5" providerId="LiveId" clId="{0FF530A5-BFE1-4E47-B2FC-4ACF298FBB30}" dt="2023-10-25T11:34:56.212" v="1943"/>
          <ac:picMkLst>
            <pc:docMk/>
            <pc:sldMk cId="2233035793" sldId="266"/>
            <ac:picMk id="9" creationId="{82076CC1-BB30-76EF-C6CD-AA038C225A0F}"/>
          </ac:picMkLst>
        </pc:picChg>
      </pc:sldChg>
      <pc:sldChg chg="addSp delSp modSp add mod ord modAnim">
        <pc:chgData name="Jo Prestia" userId="725aace31fa660f5" providerId="LiveId" clId="{0FF530A5-BFE1-4E47-B2FC-4ACF298FBB30}" dt="2023-11-03T10:06:01.630" v="6771"/>
        <pc:sldMkLst>
          <pc:docMk/>
          <pc:sldMk cId="1188558205" sldId="267"/>
        </pc:sldMkLst>
        <pc:spChg chg="del mod">
          <ac:chgData name="Jo Prestia" userId="725aace31fa660f5" providerId="LiveId" clId="{0FF530A5-BFE1-4E47-B2FC-4ACF298FBB30}" dt="2023-10-22T18:55:27.244" v="642" actId="478"/>
          <ac:spMkLst>
            <pc:docMk/>
            <pc:sldMk cId="1188558205" sldId="267"/>
            <ac:spMk id="7" creationId="{00000000-0000-0000-0000-000000000000}"/>
          </ac:spMkLst>
        </pc:spChg>
        <pc:spChg chg="del mod">
          <ac:chgData name="Jo Prestia" userId="725aace31fa660f5" providerId="LiveId" clId="{0FF530A5-BFE1-4E47-B2FC-4ACF298FBB30}" dt="2023-10-22T19:02:53.795" v="1697" actId="478"/>
          <ac:spMkLst>
            <pc:docMk/>
            <pc:sldMk cId="1188558205" sldId="267"/>
            <ac:spMk id="8" creationId="{00000000-0000-0000-0000-000000000000}"/>
          </ac:spMkLst>
        </pc:spChg>
        <pc:spChg chg="del mod topLvl">
          <ac:chgData name="Jo Prestia" userId="725aace31fa660f5" providerId="LiveId" clId="{0FF530A5-BFE1-4E47-B2FC-4ACF298FBB30}" dt="2023-10-22T18:57:34.298" v="883" actId="478"/>
          <ac:spMkLst>
            <pc:docMk/>
            <pc:sldMk cId="1188558205" sldId="267"/>
            <ac:spMk id="11" creationId="{00000000-0000-0000-0000-000000000000}"/>
          </ac:spMkLst>
        </pc:spChg>
        <pc:spChg chg="del mod topLvl">
          <ac:chgData name="Jo Prestia" userId="725aace31fa660f5" providerId="LiveId" clId="{0FF530A5-BFE1-4E47-B2FC-4ACF298FBB30}" dt="2023-10-25T12:18:08.049" v="2052" actId="478"/>
          <ac:spMkLst>
            <pc:docMk/>
            <pc:sldMk cId="1188558205" sldId="267"/>
            <ac:spMk id="12" creationId="{00000000-0000-0000-0000-000000000000}"/>
          </ac:spMkLst>
        </pc:spChg>
        <pc:spChg chg="del mod">
          <ac:chgData name="Jo Prestia" userId="725aace31fa660f5" providerId="LiveId" clId="{0FF530A5-BFE1-4E47-B2FC-4ACF298FBB30}" dt="2023-10-22T18:55:20.678" v="637" actId="478"/>
          <ac:spMkLst>
            <pc:docMk/>
            <pc:sldMk cId="1188558205" sldId="267"/>
            <ac:spMk id="19" creationId="{00000000-0000-0000-0000-000000000000}"/>
          </ac:spMkLst>
        </pc:spChg>
        <pc:spChg chg="del mod">
          <ac:chgData name="Jo Prestia" userId="725aace31fa660f5" providerId="LiveId" clId="{0FF530A5-BFE1-4E47-B2FC-4ACF298FBB30}" dt="2023-10-22T18:55:17.069" v="635" actId="478"/>
          <ac:spMkLst>
            <pc:docMk/>
            <pc:sldMk cId="1188558205" sldId="267"/>
            <ac:spMk id="20" creationId="{00000000-0000-0000-0000-000000000000}"/>
          </ac:spMkLst>
        </pc:spChg>
        <pc:spChg chg="del mod">
          <ac:chgData name="Jo Prestia" userId="725aace31fa660f5" providerId="LiveId" clId="{0FF530A5-BFE1-4E47-B2FC-4ACF298FBB30}" dt="2023-10-22T18:55:08.115" v="630" actId="478"/>
          <ac:spMkLst>
            <pc:docMk/>
            <pc:sldMk cId="1188558205" sldId="267"/>
            <ac:spMk id="21" creationId="{00000000-0000-0000-0000-000000000000}"/>
          </ac:spMkLst>
        </pc:spChg>
        <pc:spChg chg="del mod">
          <ac:chgData name="Jo Prestia" userId="725aace31fa660f5" providerId="LiveId" clId="{0FF530A5-BFE1-4E47-B2FC-4ACF298FBB30}" dt="2023-10-22T18:56:43.471" v="735" actId="478"/>
          <ac:spMkLst>
            <pc:docMk/>
            <pc:sldMk cId="1188558205" sldId="267"/>
            <ac:spMk id="22" creationId="{00000000-0000-0000-0000-000000000000}"/>
          </ac:spMkLst>
        </pc:spChg>
        <pc:spChg chg="add mod">
          <ac:chgData name="Jo Prestia" userId="725aace31fa660f5" providerId="LiveId" clId="{0FF530A5-BFE1-4E47-B2FC-4ACF298FBB30}" dt="2023-10-25T12:18:32.974" v="2121" actId="20577"/>
          <ac:spMkLst>
            <pc:docMk/>
            <pc:sldMk cId="1188558205" sldId="267"/>
            <ac:spMk id="23" creationId="{593775D5-8318-31E4-BA62-102190283222}"/>
          </ac:spMkLst>
        </pc:spChg>
        <pc:spChg chg="add del mod">
          <ac:chgData name="Jo Prestia" userId="725aace31fa660f5" providerId="LiveId" clId="{0FF530A5-BFE1-4E47-B2FC-4ACF298FBB30}" dt="2023-10-22T19:03:41.929" v="1708" actId="478"/>
          <ac:spMkLst>
            <pc:docMk/>
            <pc:sldMk cId="1188558205" sldId="267"/>
            <ac:spMk id="25" creationId="{647DF89E-7052-73FE-8566-56208A93B1CF}"/>
          </ac:spMkLst>
        </pc:spChg>
        <pc:spChg chg="add del mod">
          <ac:chgData name="Jo Prestia" userId="725aace31fa660f5" providerId="LiveId" clId="{0FF530A5-BFE1-4E47-B2FC-4ACF298FBB30}" dt="2023-10-25T12:18:09.488" v="2053" actId="478"/>
          <ac:spMkLst>
            <pc:docMk/>
            <pc:sldMk cId="1188558205" sldId="267"/>
            <ac:spMk id="26" creationId="{60159BF6-C787-F99A-AEDF-1A0BCF1E2CD7}"/>
          </ac:spMkLst>
        </pc:spChg>
        <pc:spChg chg="add del mod topLvl">
          <ac:chgData name="Jo Prestia" userId="725aace31fa660f5" providerId="LiveId" clId="{0FF530A5-BFE1-4E47-B2FC-4ACF298FBB30}" dt="2023-10-25T12:19:39.884" v="2131"/>
          <ac:spMkLst>
            <pc:docMk/>
            <pc:sldMk cId="1188558205" sldId="267"/>
            <ac:spMk id="30" creationId="{73FDA1D0-71EC-E0EE-A2DC-249ED141B13E}"/>
          </ac:spMkLst>
        </pc:spChg>
        <pc:spChg chg="add del mod topLvl">
          <ac:chgData name="Jo Prestia" userId="725aace31fa660f5" providerId="LiveId" clId="{0FF530A5-BFE1-4E47-B2FC-4ACF298FBB30}" dt="2023-10-25T12:19:39.884" v="2131"/>
          <ac:spMkLst>
            <pc:docMk/>
            <pc:sldMk cId="1188558205" sldId="267"/>
            <ac:spMk id="31" creationId="{DC8690CA-E4C2-ED98-E71D-8F174B2A5A57}"/>
          </ac:spMkLst>
        </pc:spChg>
        <pc:grpChg chg="del">
          <ac:chgData name="Jo Prestia" userId="725aace31fa660f5" providerId="LiveId" clId="{0FF530A5-BFE1-4E47-B2FC-4ACF298FBB30}" dt="2023-10-22T18:55:09.057" v="631" actId="478"/>
          <ac:grpSpMkLst>
            <pc:docMk/>
            <pc:sldMk cId="1188558205" sldId="267"/>
            <ac:grpSpMk id="2" creationId="{00000000-0000-0000-0000-000000000000}"/>
          </ac:grpSpMkLst>
        </pc:grpChg>
        <pc:grpChg chg="del mod">
          <ac:chgData name="Jo Prestia" userId="725aace31fa660f5" providerId="LiveId" clId="{0FF530A5-BFE1-4E47-B2FC-4ACF298FBB30}" dt="2023-10-22T18:57:34.298" v="883" actId="478"/>
          <ac:grpSpMkLst>
            <pc:docMk/>
            <pc:sldMk cId="1188558205" sldId="267"/>
            <ac:grpSpMk id="10" creationId="{00000000-0000-0000-0000-000000000000}"/>
          </ac:grpSpMkLst>
        </pc:grpChg>
        <pc:grpChg chg="del">
          <ac:chgData name="Jo Prestia" userId="725aace31fa660f5" providerId="LiveId" clId="{0FF530A5-BFE1-4E47-B2FC-4ACF298FBB30}" dt="2023-10-22T18:55:13.840" v="633" actId="478"/>
          <ac:grpSpMkLst>
            <pc:docMk/>
            <pc:sldMk cId="1188558205" sldId="267"/>
            <ac:grpSpMk id="13" creationId="{00000000-0000-0000-0000-000000000000}"/>
          </ac:grpSpMkLst>
        </pc:grpChg>
        <pc:grpChg chg="del">
          <ac:chgData name="Jo Prestia" userId="725aace31fa660f5" providerId="LiveId" clId="{0FF530A5-BFE1-4E47-B2FC-4ACF298FBB30}" dt="2023-10-22T18:55:11.639" v="632" actId="478"/>
          <ac:grpSpMkLst>
            <pc:docMk/>
            <pc:sldMk cId="1188558205" sldId="267"/>
            <ac:grpSpMk id="16" creationId="{00000000-0000-0000-0000-000000000000}"/>
          </ac:grpSpMkLst>
        </pc:grpChg>
        <pc:grpChg chg="add del mod">
          <ac:chgData name="Jo Prestia" userId="725aace31fa660f5" providerId="LiveId" clId="{0FF530A5-BFE1-4E47-B2FC-4ACF298FBB30}" dt="2023-10-25T12:19:39.884" v="2131"/>
          <ac:grpSpMkLst>
            <pc:docMk/>
            <pc:sldMk cId="1188558205" sldId="267"/>
            <ac:grpSpMk id="29" creationId="{8485328D-C76C-36A4-3EC4-69F26940A593}"/>
          </ac:grpSpMkLst>
        </pc:grpChg>
        <pc:graphicFrameChg chg="add mod modGraphic">
          <ac:chgData name="Jo Prestia" userId="725aace31fa660f5" providerId="LiveId" clId="{0FF530A5-BFE1-4E47-B2FC-4ACF298FBB30}" dt="2023-10-25T12:28:34.241" v="3152" actId="207"/>
          <ac:graphicFrameMkLst>
            <pc:docMk/>
            <pc:sldMk cId="1188558205" sldId="267"/>
            <ac:graphicFrameMk id="28" creationId="{A076D677-4A50-9383-884C-03F6147DA7A5}"/>
          </ac:graphicFrameMkLst>
        </pc:graphicFrameChg>
        <pc:picChg chg="add mod">
          <ac:chgData name="Jo Prestia" userId="725aace31fa660f5" providerId="LiveId" clId="{0FF530A5-BFE1-4E47-B2FC-4ACF298FBB30}" dt="2023-10-25T11:35:05.347" v="1945"/>
          <ac:picMkLst>
            <pc:docMk/>
            <pc:sldMk cId="1188558205" sldId="267"/>
            <ac:picMk id="27" creationId="{7DAF7D60-85C3-293D-2BED-F9E4B9484AB6}"/>
          </ac:picMkLst>
        </pc:picChg>
      </pc:sldChg>
      <pc:sldChg chg="modSp add mod modAnim">
        <pc:chgData name="Jo Prestia" userId="725aace31fa660f5" providerId="LiveId" clId="{0FF530A5-BFE1-4E47-B2FC-4ACF298FBB30}" dt="2023-11-03T09:57:40.681" v="6017"/>
        <pc:sldMkLst>
          <pc:docMk/>
          <pc:sldMk cId="2650020518" sldId="268"/>
        </pc:sldMkLst>
        <pc:spChg chg="mod">
          <ac:chgData name="Jo Prestia" userId="725aace31fa660f5" providerId="LiveId" clId="{0FF530A5-BFE1-4E47-B2FC-4ACF298FBB30}" dt="2023-11-03T09:27:57.997" v="5692" actId="1076"/>
          <ac:spMkLst>
            <pc:docMk/>
            <pc:sldMk cId="2650020518" sldId="268"/>
            <ac:spMk id="12" creationId="{00000000-0000-0000-0000-000000000000}"/>
          </ac:spMkLst>
        </pc:spChg>
        <pc:spChg chg="mod">
          <ac:chgData name="Jo Prestia" userId="725aace31fa660f5" providerId="LiveId" clId="{0FF530A5-BFE1-4E47-B2FC-4ACF298FBB30}" dt="2023-11-03T09:30:58.878" v="5906" actId="14100"/>
          <ac:spMkLst>
            <pc:docMk/>
            <pc:sldMk cId="2650020518" sldId="268"/>
            <ac:spMk id="26" creationId="{60159BF6-C787-F99A-AEDF-1A0BCF1E2CD7}"/>
          </ac:spMkLst>
        </pc:spChg>
      </pc:sldChg>
      <pc:sldChg chg="modSp add mod modAnim">
        <pc:chgData name="Jo Prestia" userId="725aace31fa660f5" providerId="LiveId" clId="{0FF530A5-BFE1-4E47-B2FC-4ACF298FBB30}" dt="2023-11-03T09:01:47.825" v="4769"/>
        <pc:sldMkLst>
          <pc:docMk/>
          <pc:sldMk cId="1330691280" sldId="269"/>
        </pc:sldMkLst>
        <pc:spChg chg="mod">
          <ac:chgData name="Jo Prestia" userId="725aace31fa660f5" providerId="LiveId" clId="{0FF530A5-BFE1-4E47-B2FC-4ACF298FBB30}" dt="2023-11-03T09:01:04.896" v="4758" actId="20577"/>
          <ac:spMkLst>
            <pc:docMk/>
            <pc:sldMk cId="1330691280" sldId="269"/>
            <ac:spMk id="12" creationId="{00000000-0000-0000-0000-000000000000}"/>
          </ac:spMkLst>
        </pc:spChg>
      </pc:sldChg>
      <pc:sldChg chg="add ord modAnim">
        <pc:chgData name="Jo Prestia" userId="725aace31fa660f5" providerId="LiveId" clId="{0FF530A5-BFE1-4E47-B2FC-4ACF298FBB30}" dt="2023-11-03T10:05:21.625" v="6767"/>
        <pc:sldMkLst>
          <pc:docMk/>
          <pc:sldMk cId="2019959431" sldId="270"/>
        </pc:sldMkLst>
      </pc:sldChg>
      <pc:sldChg chg="addSp delSp modSp add mod ord modAnim">
        <pc:chgData name="Jo Prestia" userId="725aace31fa660f5" providerId="LiveId" clId="{0FF530A5-BFE1-4E47-B2FC-4ACF298FBB30}" dt="2023-11-03T10:07:32.595" v="6792"/>
        <pc:sldMkLst>
          <pc:docMk/>
          <pc:sldMk cId="1772909647" sldId="271"/>
        </pc:sldMkLst>
        <pc:spChg chg="add mod">
          <ac:chgData name="Jo Prestia" userId="725aace31fa660f5" providerId="LiveId" clId="{0FF530A5-BFE1-4E47-B2FC-4ACF298FBB30}" dt="2023-11-03T10:07:05.983" v="6789" actId="20577"/>
          <ac:spMkLst>
            <pc:docMk/>
            <pc:sldMk cId="1772909647" sldId="271"/>
            <ac:spMk id="3" creationId="{B6412352-F253-D43C-E47E-79E76C651C4B}"/>
          </ac:spMkLst>
        </pc:spChg>
        <pc:spChg chg="del">
          <ac:chgData name="Jo Prestia" userId="725aace31fa660f5" providerId="LiveId" clId="{0FF530A5-BFE1-4E47-B2FC-4ACF298FBB30}" dt="2023-10-25T12:33:56.554" v="3348" actId="478"/>
          <ac:spMkLst>
            <pc:docMk/>
            <pc:sldMk cId="1772909647" sldId="271"/>
            <ac:spMk id="12" creationId="{00000000-0000-0000-0000-000000000000}"/>
          </ac:spMkLst>
        </pc:spChg>
        <pc:spChg chg="add del mod">
          <ac:chgData name="Jo Prestia" userId="725aace31fa660f5" providerId="LiveId" clId="{0FF530A5-BFE1-4E47-B2FC-4ACF298FBB30}" dt="2023-11-03T10:06:41.069" v="6786" actId="20577"/>
          <ac:spMkLst>
            <pc:docMk/>
            <pc:sldMk cId="1772909647" sldId="271"/>
            <ac:spMk id="23" creationId="{593775D5-8318-31E4-BA62-102190283222}"/>
          </ac:spMkLst>
        </pc:spChg>
        <pc:spChg chg="del">
          <ac:chgData name="Jo Prestia" userId="725aace31fa660f5" providerId="LiveId" clId="{0FF530A5-BFE1-4E47-B2FC-4ACF298FBB30}" dt="2023-10-25T12:33:54.471" v="3347" actId="478"/>
          <ac:spMkLst>
            <pc:docMk/>
            <pc:sldMk cId="1772909647" sldId="271"/>
            <ac:spMk id="26" creationId="{60159BF6-C787-F99A-AEDF-1A0BCF1E2CD7}"/>
          </ac:spMkLst>
        </pc:spChg>
      </pc:sldChg>
      <pc:sldChg chg="addSp delSp modSp add mod modAnim">
        <pc:chgData name="Jo Prestia" userId="725aace31fa660f5" providerId="LiveId" clId="{0FF530A5-BFE1-4E47-B2FC-4ACF298FBB30}" dt="2023-11-03T10:10:20.460" v="6794"/>
        <pc:sldMkLst>
          <pc:docMk/>
          <pc:sldMk cId="454169281" sldId="272"/>
        </pc:sldMkLst>
        <pc:spChg chg="del">
          <ac:chgData name="Jo Prestia" userId="725aace31fa660f5" providerId="LiveId" clId="{0FF530A5-BFE1-4E47-B2FC-4ACF298FBB30}" dt="2023-10-25T12:41:19.402" v="3353" actId="478"/>
          <ac:spMkLst>
            <pc:docMk/>
            <pc:sldMk cId="454169281" sldId="272"/>
            <ac:spMk id="3" creationId="{B6412352-F253-D43C-E47E-79E76C651C4B}"/>
          </ac:spMkLst>
        </pc:spChg>
        <pc:spChg chg="mod">
          <ac:chgData name="Jo Prestia" userId="725aace31fa660f5" providerId="LiveId" clId="{0FF530A5-BFE1-4E47-B2FC-4ACF298FBB30}" dt="2023-11-02T15:41:16.384" v="4570" actId="20577"/>
          <ac:spMkLst>
            <pc:docMk/>
            <pc:sldMk cId="454169281" sldId="272"/>
            <ac:spMk id="23" creationId="{593775D5-8318-31E4-BA62-102190283222}"/>
          </ac:spMkLst>
        </pc:spChg>
        <pc:graphicFrameChg chg="add mod modGraphic">
          <ac:chgData name="Jo Prestia" userId="725aace31fa660f5" providerId="LiveId" clId="{0FF530A5-BFE1-4E47-B2FC-4ACF298FBB30}" dt="2023-11-02T15:42:01.015" v="4595" actId="20577"/>
          <ac:graphicFrameMkLst>
            <pc:docMk/>
            <pc:sldMk cId="454169281" sldId="272"/>
            <ac:graphicFrameMk id="2" creationId="{DA41A034-BB52-3F30-D42F-30FC76533A52}"/>
          </ac:graphicFrameMkLst>
        </pc:graphicFrameChg>
      </pc:sldChg>
      <pc:sldChg chg="modSp add mod modAnim">
        <pc:chgData name="Jo Prestia" userId="725aace31fa660f5" providerId="LiveId" clId="{0FF530A5-BFE1-4E47-B2FC-4ACF298FBB30}" dt="2023-11-03T10:10:42.780" v="6798"/>
        <pc:sldMkLst>
          <pc:docMk/>
          <pc:sldMk cId="3178197386" sldId="273"/>
        </pc:sldMkLst>
        <pc:spChg chg="mod">
          <ac:chgData name="Jo Prestia" userId="725aace31fa660f5" providerId="LiveId" clId="{0FF530A5-BFE1-4E47-B2FC-4ACF298FBB30}" dt="2023-10-25T12:46:11.195" v="3511" actId="20577"/>
          <ac:spMkLst>
            <pc:docMk/>
            <pc:sldMk cId="3178197386" sldId="273"/>
            <ac:spMk id="23" creationId="{593775D5-8318-31E4-BA62-102190283222}"/>
          </ac:spMkLst>
        </pc:spChg>
        <pc:graphicFrameChg chg="mod">
          <ac:chgData name="Jo Prestia" userId="725aace31fa660f5" providerId="LiveId" clId="{0FF530A5-BFE1-4E47-B2FC-4ACF298FBB30}" dt="2023-10-25T14:16:22.696" v="3528"/>
          <ac:graphicFrameMkLst>
            <pc:docMk/>
            <pc:sldMk cId="3178197386" sldId="273"/>
            <ac:graphicFrameMk id="2" creationId="{DA41A034-BB52-3F30-D42F-30FC76533A52}"/>
          </ac:graphicFrameMkLst>
        </pc:graphicFrameChg>
      </pc:sldChg>
      <pc:sldChg chg="modSp add mod modAnim">
        <pc:chgData name="Jo Prestia" userId="725aace31fa660f5" providerId="LiveId" clId="{0FF530A5-BFE1-4E47-B2FC-4ACF298FBB30}" dt="2023-11-03T10:10:53.200" v="6800"/>
        <pc:sldMkLst>
          <pc:docMk/>
          <pc:sldMk cId="3997229043" sldId="274"/>
        </pc:sldMkLst>
        <pc:spChg chg="mod">
          <ac:chgData name="Jo Prestia" userId="725aace31fa660f5" providerId="LiveId" clId="{0FF530A5-BFE1-4E47-B2FC-4ACF298FBB30}" dt="2023-10-25T14:16:43.855" v="3548" actId="20577"/>
          <ac:spMkLst>
            <pc:docMk/>
            <pc:sldMk cId="3997229043" sldId="274"/>
            <ac:spMk id="23" creationId="{593775D5-8318-31E4-BA62-102190283222}"/>
          </ac:spMkLst>
        </pc:spChg>
        <pc:graphicFrameChg chg="mod">
          <ac:chgData name="Jo Prestia" userId="725aace31fa660f5" providerId="LiveId" clId="{0FF530A5-BFE1-4E47-B2FC-4ACF298FBB30}" dt="2023-10-25T14:21:08.127" v="4432" actId="478"/>
          <ac:graphicFrameMkLst>
            <pc:docMk/>
            <pc:sldMk cId="3997229043" sldId="274"/>
            <ac:graphicFrameMk id="2" creationId="{DA41A034-BB52-3F30-D42F-30FC76533A52}"/>
          </ac:graphicFrameMkLst>
        </pc:graphicFrameChg>
      </pc:sldChg>
      <pc:sldChg chg="modSp add del mod">
        <pc:chgData name="Jo Prestia" userId="725aace31fa660f5" providerId="LiveId" clId="{0FF530A5-BFE1-4E47-B2FC-4ACF298FBB30}" dt="2023-11-01T11:29:21.713" v="4565" actId="47"/>
        <pc:sldMkLst>
          <pc:docMk/>
          <pc:sldMk cId="3005964371" sldId="275"/>
        </pc:sldMkLst>
        <pc:spChg chg="mod">
          <ac:chgData name="Jo Prestia" userId="725aace31fa660f5" providerId="LiveId" clId="{0FF530A5-BFE1-4E47-B2FC-4ACF298FBB30}" dt="2023-11-01T11:29:18.303" v="4564" actId="20577"/>
          <ac:spMkLst>
            <pc:docMk/>
            <pc:sldMk cId="3005964371" sldId="275"/>
            <ac:spMk id="23" creationId="{593775D5-8318-31E4-BA62-102190283222}"/>
          </ac:spMkLst>
        </pc:spChg>
      </pc:sldChg>
      <pc:sldChg chg="modSp add del mod modAnim">
        <pc:chgData name="Jo Prestia" userId="725aace31fa660f5" providerId="LiveId" clId="{0FF530A5-BFE1-4E47-B2FC-4ACF298FBB30}" dt="2023-11-03T10:35:41.059" v="7498" actId="47"/>
        <pc:sldMkLst>
          <pc:docMk/>
          <pc:sldMk cId="3137332299" sldId="275"/>
        </pc:sldMkLst>
        <pc:spChg chg="mod">
          <ac:chgData name="Jo Prestia" userId="725aace31fa660f5" providerId="LiveId" clId="{0FF530A5-BFE1-4E47-B2FC-4ACF298FBB30}" dt="2023-11-02T15:42:30.513" v="4614" actId="20577"/>
          <ac:spMkLst>
            <pc:docMk/>
            <pc:sldMk cId="3137332299" sldId="275"/>
            <ac:spMk id="23" creationId="{593775D5-8318-31E4-BA62-102190283222}"/>
          </ac:spMkLst>
        </pc:spChg>
      </pc:sldChg>
      <pc:sldChg chg="addSp delSp modSp add mod modAnim">
        <pc:chgData name="Jo Prestia" userId="725aace31fa660f5" providerId="LiveId" clId="{0FF530A5-BFE1-4E47-B2FC-4ACF298FBB30}" dt="2023-11-03T10:04:53.361" v="6760"/>
        <pc:sldMkLst>
          <pc:docMk/>
          <pc:sldMk cId="1865282782" sldId="276"/>
        </pc:sldMkLst>
        <pc:spChg chg="del mod">
          <ac:chgData name="Jo Prestia" userId="725aace31fa660f5" providerId="LiveId" clId="{0FF530A5-BFE1-4E47-B2FC-4ACF298FBB30}" dt="2023-11-03T09:58:07.686" v="6022" actId="478"/>
          <ac:spMkLst>
            <pc:docMk/>
            <pc:sldMk cId="1865282782" sldId="276"/>
            <ac:spMk id="12" creationId="{00000000-0000-0000-0000-000000000000}"/>
          </ac:spMkLst>
        </pc:spChg>
        <pc:spChg chg="mod">
          <ac:chgData name="Jo Prestia" userId="725aace31fa660f5" providerId="LiveId" clId="{0FF530A5-BFE1-4E47-B2FC-4ACF298FBB30}" dt="2023-11-03T10:04:43.243" v="6758" actId="122"/>
          <ac:spMkLst>
            <pc:docMk/>
            <pc:sldMk cId="1865282782" sldId="276"/>
            <ac:spMk id="23" creationId="{593775D5-8318-31E4-BA62-102190283222}"/>
          </ac:spMkLst>
        </pc:spChg>
        <pc:spChg chg="del mod">
          <ac:chgData name="Jo Prestia" userId="725aace31fa660f5" providerId="LiveId" clId="{0FF530A5-BFE1-4E47-B2FC-4ACF298FBB30}" dt="2023-11-03T09:58:08.738" v="6023" actId="478"/>
          <ac:spMkLst>
            <pc:docMk/>
            <pc:sldMk cId="1865282782" sldId="276"/>
            <ac:spMk id="26" creationId="{60159BF6-C787-F99A-AEDF-1A0BCF1E2CD7}"/>
          </ac:spMkLst>
        </pc:spChg>
        <pc:graphicFrameChg chg="add del mod modGraphic">
          <ac:chgData name="Jo Prestia" userId="725aace31fa660f5" providerId="LiveId" clId="{0FF530A5-BFE1-4E47-B2FC-4ACF298FBB30}" dt="2023-11-03T10:00:20.637" v="6039" actId="478"/>
          <ac:graphicFrameMkLst>
            <pc:docMk/>
            <pc:sldMk cId="1865282782" sldId="276"/>
            <ac:graphicFrameMk id="2" creationId="{EAFB2ED6-7595-6590-0810-DBB45AF17FBE}"/>
          </ac:graphicFrameMkLst>
        </pc:graphicFrameChg>
        <pc:graphicFrameChg chg="add mod modGraphic">
          <ac:chgData name="Jo Prestia" userId="725aace31fa660f5" providerId="LiveId" clId="{0FF530A5-BFE1-4E47-B2FC-4ACF298FBB30}" dt="2023-11-03T10:04:13.546" v="6753" actId="14100"/>
          <ac:graphicFrameMkLst>
            <pc:docMk/>
            <pc:sldMk cId="1865282782" sldId="276"/>
            <ac:graphicFrameMk id="3" creationId="{8ACCB5C8-C016-FAEC-2B5C-54E8CFDC6DBD}"/>
          </ac:graphicFrameMkLst>
        </pc:graphicFrameChg>
      </pc:sldChg>
      <pc:sldChg chg="new del">
        <pc:chgData name="Jo Prestia" userId="725aace31fa660f5" providerId="LiveId" clId="{0FF530A5-BFE1-4E47-B2FC-4ACF298FBB30}" dt="2023-11-03T09:15:32.952" v="5409" actId="47"/>
        <pc:sldMkLst>
          <pc:docMk/>
          <pc:sldMk cId="3807286647" sldId="276"/>
        </pc:sldMkLst>
      </pc:sldChg>
      <pc:sldChg chg="delSp modSp add mod modAnim">
        <pc:chgData name="Jo Prestia" userId="725aace31fa660f5" providerId="LiveId" clId="{0FF530A5-BFE1-4E47-B2FC-4ACF298FBB30}" dt="2023-11-03T09:57:58.831" v="6021"/>
        <pc:sldMkLst>
          <pc:docMk/>
          <pc:sldMk cId="2751368361" sldId="277"/>
        </pc:sldMkLst>
        <pc:spChg chg="del">
          <ac:chgData name="Jo Prestia" userId="725aace31fa660f5" providerId="LiveId" clId="{0FF530A5-BFE1-4E47-B2FC-4ACF298FBB30}" dt="2023-11-03T09:54:23.174" v="5908" actId="478"/>
          <ac:spMkLst>
            <pc:docMk/>
            <pc:sldMk cId="2751368361" sldId="277"/>
            <ac:spMk id="12" creationId="{00000000-0000-0000-0000-000000000000}"/>
          </ac:spMkLst>
        </pc:spChg>
        <pc:spChg chg="mod">
          <ac:chgData name="Jo Prestia" userId="725aace31fa660f5" providerId="LiveId" clId="{0FF530A5-BFE1-4E47-B2FC-4ACF298FBB30}" dt="2023-11-03T09:56:21.252" v="6003" actId="255"/>
          <ac:spMkLst>
            <pc:docMk/>
            <pc:sldMk cId="2751368361" sldId="277"/>
            <ac:spMk id="26" creationId="{60159BF6-C787-F99A-AEDF-1A0BCF1E2CD7}"/>
          </ac:spMkLst>
        </pc:spChg>
      </pc:sldChg>
      <pc:sldChg chg="new del">
        <pc:chgData name="Jo Prestia" userId="725aace31fa660f5" providerId="LiveId" clId="{0FF530A5-BFE1-4E47-B2FC-4ACF298FBB30}" dt="2023-11-03T10:11:22.263" v="6803" actId="47"/>
        <pc:sldMkLst>
          <pc:docMk/>
          <pc:sldMk cId="4197737437" sldId="278"/>
        </pc:sldMkLst>
      </pc:sldChg>
      <pc:sldChg chg="addSp delSp modSp new mod modAnim">
        <pc:chgData name="Jo Prestia" userId="725aace31fa660f5" providerId="LiveId" clId="{0FF530A5-BFE1-4E47-B2FC-4ACF298FBB30}" dt="2023-11-03T10:58:32.923" v="8152"/>
        <pc:sldMkLst>
          <pc:docMk/>
          <pc:sldMk cId="2816839120" sldId="279"/>
        </pc:sldMkLst>
        <pc:spChg chg="del mod">
          <ac:chgData name="Jo Prestia" userId="725aace31fa660f5" providerId="LiveId" clId="{0FF530A5-BFE1-4E47-B2FC-4ACF298FBB30}" dt="2023-11-03T10:11:55.445" v="6867" actId="478"/>
          <ac:spMkLst>
            <pc:docMk/>
            <pc:sldMk cId="2816839120" sldId="279"/>
            <ac:spMk id="2" creationId="{3A5C6B22-1B3F-A7F1-A329-80411133D87F}"/>
          </ac:spMkLst>
        </pc:spChg>
        <pc:spChg chg="mod">
          <ac:chgData name="Jo Prestia" userId="725aace31fa660f5" providerId="LiveId" clId="{0FF530A5-BFE1-4E47-B2FC-4ACF298FBB30}" dt="2023-11-03T10:41:25.425" v="7540" actId="1582"/>
          <ac:spMkLst>
            <pc:docMk/>
            <pc:sldMk cId="2816839120" sldId="279"/>
            <ac:spMk id="3" creationId="{CF77A5F6-4863-4F4F-3E67-CB8AD0D28451}"/>
          </ac:spMkLst>
        </pc:spChg>
        <pc:spChg chg="mod">
          <ac:chgData name="Jo Prestia" userId="725aace31fa660f5" providerId="LiveId" clId="{0FF530A5-BFE1-4E47-B2FC-4ACF298FBB30}" dt="2023-11-03T10:41:20.701" v="7539" actId="1582"/>
          <ac:spMkLst>
            <pc:docMk/>
            <pc:sldMk cId="2816839120" sldId="279"/>
            <ac:spMk id="4" creationId="{D7C1C4A8-B63C-F391-5ECA-2D835E0C26FF}"/>
          </ac:spMkLst>
        </pc:spChg>
        <pc:spChg chg="mod">
          <ac:chgData name="Jo Prestia" userId="725aace31fa660f5" providerId="LiveId" clId="{0FF530A5-BFE1-4E47-B2FC-4ACF298FBB30}" dt="2023-11-03T10:41:30.196" v="7541" actId="1582"/>
          <ac:spMkLst>
            <pc:docMk/>
            <pc:sldMk cId="2816839120" sldId="279"/>
            <ac:spMk id="5" creationId="{BC584A13-3BC7-5503-0DE5-52A2A129CF72}"/>
          </ac:spMkLst>
        </pc:spChg>
        <pc:spChg chg="mod">
          <ac:chgData name="Jo Prestia" userId="725aace31fa660f5" providerId="LiveId" clId="{0FF530A5-BFE1-4E47-B2FC-4ACF298FBB30}" dt="2023-11-03T10:41:36.244" v="7542" actId="1582"/>
          <ac:spMkLst>
            <pc:docMk/>
            <pc:sldMk cId="2816839120" sldId="279"/>
            <ac:spMk id="6" creationId="{31AF752D-9AA4-A4E4-D3F8-0297808DB389}"/>
          </ac:spMkLst>
        </pc:spChg>
        <pc:spChg chg="add del mod">
          <ac:chgData name="Jo Prestia" userId="725aace31fa660f5" providerId="LiveId" clId="{0FF530A5-BFE1-4E47-B2FC-4ACF298FBB30}" dt="2023-11-03T10:11:57.135" v="6868" actId="478"/>
          <ac:spMkLst>
            <pc:docMk/>
            <pc:sldMk cId="2816839120" sldId="279"/>
            <ac:spMk id="8" creationId="{22BB92B6-F65D-DF09-E43C-432B596081C1}"/>
          </ac:spMkLst>
        </pc:spChg>
        <pc:spChg chg="add mod">
          <ac:chgData name="Jo Prestia" userId="725aace31fa660f5" providerId="LiveId" clId="{0FF530A5-BFE1-4E47-B2FC-4ACF298FBB30}" dt="2023-11-03T10:12:23.785" v="6945" actId="20577"/>
          <ac:spMkLst>
            <pc:docMk/>
            <pc:sldMk cId="2816839120" sldId="279"/>
            <ac:spMk id="9" creationId="{47BF0AD1-DB80-A9EE-686F-AE5D55739010}"/>
          </ac:spMkLst>
        </pc:spChg>
        <pc:spChg chg="add mod">
          <ac:chgData name="Jo Prestia" userId="725aace31fa660f5" providerId="LiveId" clId="{0FF530A5-BFE1-4E47-B2FC-4ACF298FBB30}" dt="2023-11-03T10:52:24.402" v="7549" actId="1076"/>
          <ac:spMkLst>
            <pc:docMk/>
            <pc:sldMk cId="2816839120" sldId="279"/>
            <ac:spMk id="11" creationId="{51E82106-5D40-9B30-D359-AC6166B21B1D}"/>
          </ac:spMkLst>
        </pc:spChg>
        <pc:spChg chg="add mod ord">
          <ac:chgData name="Jo Prestia" userId="725aace31fa660f5" providerId="LiveId" clId="{0FF530A5-BFE1-4E47-B2FC-4ACF298FBB30}" dt="2023-11-03T10:37:35.239" v="7537" actId="167"/>
          <ac:spMkLst>
            <pc:docMk/>
            <pc:sldMk cId="2816839120" sldId="279"/>
            <ac:spMk id="12" creationId="{7936D070-7698-EBB4-CC09-CDDD9BA35AA7}"/>
          </ac:spMkLst>
        </pc:spChg>
        <pc:spChg chg="add mod">
          <ac:chgData name="Jo Prestia" userId="725aace31fa660f5" providerId="LiveId" clId="{0FF530A5-BFE1-4E47-B2FC-4ACF298FBB30}" dt="2023-11-03T10:52:43.583" v="7551" actId="1076"/>
          <ac:spMkLst>
            <pc:docMk/>
            <pc:sldMk cId="2816839120" sldId="279"/>
            <ac:spMk id="13" creationId="{E4FE4C32-712F-59BE-CFB1-617C386EEE54}"/>
          </ac:spMkLst>
        </pc:spChg>
        <pc:picChg chg="add mod">
          <ac:chgData name="Jo Prestia" userId="725aace31fa660f5" providerId="LiveId" clId="{0FF530A5-BFE1-4E47-B2FC-4ACF298FBB30}" dt="2023-11-03T10:36:58.782" v="7534" actId="1076"/>
          <ac:picMkLst>
            <pc:docMk/>
            <pc:sldMk cId="2816839120" sldId="279"/>
            <ac:picMk id="10" creationId="{A38EF37D-5041-BEC6-01A0-97354438A557}"/>
          </ac:picMkLst>
        </pc:picChg>
      </pc:sldChg>
      <pc:sldChg chg="modSp add modAnim">
        <pc:chgData name="Jo Prestia" userId="725aace31fa660f5" providerId="LiveId" clId="{0FF530A5-BFE1-4E47-B2FC-4ACF298FBB30}" dt="2023-11-03T10:58:17.681" v="8148"/>
        <pc:sldMkLst>
          <pc:docMk/>
          <pc:sldMk cId="1112600594" sldId="280"/>
        </pc:sldMkLst>
        <pc:spChg chg="mod">
          <ac:chgData name="Jo Prestia" userId="725aace31fa660f5" providerId="LiveId" clId="{0FF530A5-BFE1-4E47-B2FC-4ACF298FBB30}" dt="2023-11-03T10:51:54.472" v="7548" actId="20577"/>
          <ac:spMkLst>
            <pc:docMk/>
            <pc:sldMk cId="1112600594" sldId="280"/>
            <ac:spMk id="23" creationId="{593775D5-8318-31E4-BA62-102190283222}"/>
          </ac:spMkLst>
        </pc:spChg>
        <pc:graphicFrameChg chg="mod">
          <ac:chgData name="Jo Prestia" userId="725aace31fa660f5" providerId="LiveId" clId="{0FF530A5-BFE1-4E47-B2FC-4ACF298FBB30}" dt="2023-11-03T10:57:56.501" v="8146" actId="255"/>
          <ac:graphicFrameMkLst>
            <pc:docMk/>
            <pc:sldMk cId="1112600594" sldId="280"/>
            <ac:graphicFrameMk id="2" creationId="{DA41A034-BB52-3F30-D42F-30FC76533A52}"/>
          </ac:graphicFrameMkLst>
        </pc:graphicFrameChg>
      </pc:sldChg>
    </pc:docChg>
  </pc:docChgLst>
</pc:chgInfo>
</file>

<file path=ppt/diagrams/_rels/data4.xml.rels><?xml version="1.0" encoding="UTF-8" standalone="yes"?>
<Relationships xmlns="http://schemas.openxmlformats.org/package/2006/relationships"><Relationship Id="rId1" Type="http://schemas.openxmlformats.org/officeDocument/2006/relationships/image" Target="../media/image9.jpg"/></Relationships>
</file>

<file path=ppt/diagrams/_rels/data5.xml.rels><?xml version="1.0" encoding="UTF-8" standalone="yes"?>
<Relationships xmlns="http://schemas.openxmlformats.org/package/2006/relationships"><Relationship Id="rId1" Type="http://schemas.openxmlformats.org/officeDocument/2006/relationships/image" Target="../media/image10.jpg"/></Relationships>
</file>

<file path=ppt/diagrams/_rels/data6.xml.rels><?xml version="1.0" encoding="UTF-8" standalone="yes"?>
<Relationships xmlns="http://schemas.openxmlformats.org/package/2006/relationships"><Relationship Id="rId1" Type="http://schemas.openxmlformats.org/officeDocument/2006/relationships/image" Target="../media/image11.jpg"/></Relationships>
</file>

<file path=ppt/diagrams/_rels/data7.xml.rels><?xml version="1.0" encoding="UTF-8" standalone="yes"?>
<Relationships xmlns="http://schemas.openxmlformats.org/package/2006/relationships"><Relationship Id="rId1" Type="http://schemas.openxmlformats.org/officeDocument/2006/relationships/image" Target="../media/image12.jpg"/></Relationships>
</file>

<file path=ppt/diagrams/_rels/drawing4.xml.rels><?xml version="1.0" encoding="UTF-8" standalone="yes"?>
<Relationships xmlns="http://schemas.openxmlformats.org/package/2006/relationships"><Relationship Id="rId1" Type="http://schemas.openxmlformats.org/officeDocument/2006/relationships/image" Target="../media/image9.jpg"/></Relationships>
</file>

<file path=ppt/diagrams/_rels/drawing5.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6.xml.rels><?xml version="1.0" encoding="UTF-8" standalone="yes"?>
<Relationships xmlns="http://schemas.openxmlformats.org/package/2006/relationships"><Relationship Id="rId1" Type="http://schemas.openxmlformats.org/officeDocument/2006/relationships/image" Target="../media/image11.jpg"/></Relationships>
</file>

<file path=ppt/diagrams/_rels/drawing7.xml.rels><?xml version="1.0" encoding="UTF-8" standalone="yes"?>
<Relationships xmlns="http://schemas.openxmlformats.org/package/2006/relationships"><Relationship Id="rId1"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5A58DB-520E-42AD-9DB0-0135C9FD08B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C1DB89A5-07CA-4A1E-A3B8-88B4A43190F5}">
      <dgm:prSet phldrT="[Texte]"/>
      <dgm:spPr/>
      <dgm:t>
        <a:bodyPr/>
        <a:lstStyle/>
        <a:p>
          <a:r>
            <a:rPr lang="fr-FR" dirty="0"/>
            <a:t>OBJECTIS COURT TERME </a:t>
          </a:r>
        </a:p>
      </dgm:t>
    </dgm:pt>
    <dgm:pt modelId="{2F7CC148-5C30-4E59-AFFF-DDBF12CC16ED}" type="parTrans" cxnId="{1C3EFF2D-B377-4769-B16E-3D13AEFFFE1C}">
      <dgm:prSet/>
      <dgm:spPr/>
      <dgm:t>
        <a:bodyPr/>
        <a:lstStyle/>
        <a:p>
          <a:endParaRPr lang="fr-FR"/>
        </a:p>
      </dgm:t>
    </dgm:pt>
    <dgm:pt modelId="{98D2A9A3-B3EF-4E0A-92CA-951CEF6E6193}" type="sibTrans" cxnId="{1C3EFF2D-B377-4769-B16E-3D13AEFFFE1C}">
      <dgm:prSet/>
      <dgm:spPr/>
      <dgm:t>
        <a:bodyPr/>
        <a:lstStyle/>
        <a:p>
          <a:endParaRPr lang="fr-FR"/>
        </a:p>
      </dgm:t>
    </dgm:pt>
    <dgm:pt modelId="{BE50DB95-D142-4766-A8E3-0660EA141896}">
      <dgm:prSet phldrT="[Texte]"/>
      <dgm:spPr/>
      <dgm:t>
        <a:bodyPr/>
        <a:lstStyle/>
        <a:p>
          <a:r>
            <a:rPr lang="fr-FR" dirty="0"/>
            <a:t>Mettre en place des leçons pratiques et théorique </a:t>
          </a:r>
          <a:r>
            <a:rPr lang="fr-FR" dirty="0" err="1"/>
            <a:t>muay</a:t>
          </a:r>
          <a:r>
            <a:rPr lang="fr-FR" dirty="0"/>
            <a:t> </a:t>
          </a:r>
          <a:r>
            <a:rPr lang="fr-FR" dirty="0" err="1"/>
            <a:t>thai</a:t>
          </a:r>
          <a:r>
            <a:rPr lang="fr-FR" dirty="0"/>
            <a:t> </a:t>
          </a:r>
        </a:p>
      </dgm:t>
    </dgm:pt>
    <dgm:pt modelId="{7154C5C5-21FE-4B2E-AD4B-2B0C63BA9457}" type="parTrans" cxnId="{A7ADA2AE-EB65-4FED-9422-C8D43A12A4D8}">
      <dgm:prSet/>
      <dgm:spPr/>
      <dgm:t>
        <a:bodyPr/>
        <a:lstStyle/>
        <a:p>
          <a:endParaRPr lang="fr-FR"/>
        </a:p>
      </dgm:t>
    </dgm:pt>
    <dgm:pt modelId="{4C8CC2EC-D5DB-46D9-98C0-5C14B64094D2}" type="sibTrans" cxnId="{A7ADA2AE-EB65-4FED-9422-C8D43A12A4D8}">
      <dgm:prSet/>
      <dgm:spPr/>
      <dgm:t>
        <a:bodyPr/>
        <a:lstStyle/>
        <a:p>
          <a:endParaRPr lang="fr-FR"/>
        </a:p>
      </dgm:t>
    </dgm:pt>
    <dgm:pt modelId="{98329A43-6ABE-4B99-AD47-B049B126F87F}">
      <dgm:prSet phldrT="[Texte]"/>
      <dgm:spPr/>
      <dgm:t>
        <a:bodyPr/>
        <a:lstStyle/>
        <a:p>
          <a:r>
            <a:rPr lang="fr-FR" dirty="0"/>
            <a:t>Mettre en place une convention de partenariat avec l’UNSS / AFMT </a:t>
          </a:r>
        </a:p>
      </dgm:t>
    </dgm:pt>
    <dgm:pt modelId="{E5378739-7967-4FCA-9248-512D3739ED0C}" type="parTrans" cxnId="{B2B49948-0AD8-47B0-B636-AFC27E7C95BB}">
      <dgm:prSet/>
      <dgm:spPr/>
      <dgm:t>
        <a:bodyPr/>
        <a:lstStyle/>
        <a:p>
          <a:endParaRPr lang="fr-FR"/>
        </a:p>
      </dgm:t>
    </dgm:pt>
    <dgm:pt modelId="{7F3E5B6F-E43F-4B34-831B-605110A78246}" type="sibTrans" cxnId="{B2B49948-0AD8-47B0-B636-AFC27E7C95BB}">
      <dgm:prSet/>
      <dgm:spPr/>
      <dgm:t>
        <a:bodyPr/>
        <a:lstStyle/>
        <a:p>
          <a:endParaRPr lang="fr-FR"/>
        </a:p>
      </dgm:t>
    </dgm:pt>
    <dgm:pt modelId="{38038CFA-FCDF-4033-9345-6DB8FAE17479}">
      <dgm:prSet phldrT="[Texte]"/>
      <dgm:spPr/>
      <dgm:t>
        <a:bodyPr/>
        <a:lstStyle/>
        <a:p>
          <a:r>
            <a:rPr lang="fr-FR" dirty="0"/>
            <a:t>OBJECTIFS MOYENS TERME </a:t>
          </a:r>
        </a:p>
      </dgm:t>
    </dgm:pt>
    <dgm:pt modelId="{401B7298-C1C3-42AF-9A68-CA68AE3705C1}" type="parTrans" cxnId="{C6B4DB9A-04E2-46C1-A3A9-8B266B158DF3}">
      <dgm:prSet/>
      <dgm:spPr/>
      <dgm:t>
        <a:bodyPr/>
        <a:lstStyle/>
        <a:p>
          <a:endParaRPr lang="fr-FR"/>
        </a:p>
      </dgm:t>
    </dgm:pt>
    <dgm:pt modelId="{D303FC97-F7B5-4B89-BFD3-81632F7356EC}" type="sibTrans" cxnId="{C6B4DB9A-04E2-46C1-A3A9-8B266B158DF3}">
      <dgm:prSet/>
      <dgm:spPr/>
      <dgm:t>
        <a:bodyPr/>
        <a:lstStyle/>
        <a:p>
          <a:endParaRPr lang="fr-FR"/>
        </a:p>
      </dgm:t>
    </dgm:pt>
    <dgm:pt modelId="{D2B35A29-6A69-4A96-94EC-09808569CC74}">
      <dgm:prSet phldrT="[Texte]"/>
      <dgm:spPr/>
      <dgm:t>
        <a:bodyPr/>
        <a:lstStyle/>
        <a:p>
          <a:r>
            <a:rPr lang="fr-FR" dirty="0"/>
            <a:t>Démarcher, contacter d’autre écoles </a:t>
          </a:r>
        </a:p>
      </dgm:t>
    </dgm:pt>
    <dgm:pt modelId="{D18969F8-FA6A-4010-B294-BA7EF47FE144}" type="parTrans" cxnId="{6AA241C0-8158-4DD0-AB1F-DF33D56AD50D}">
      <dgm:prSet/>
      <dgm:spPr/>
      <dgm:t>
        <a:bodyPr/>
        <a:lstStyle/>
        <a:p>
          <a:endParaRPr lang="fr-FR"/>
        </a:p>
      </dgm:t>
    </dgm:pt>
    <dgm:pt modelId="{6C74FE0A-2260-4B79-A63E-46B4FEAFB264}" type="sibTrans" cxnId="{6AA241C0-8158-4DD0-AB1F-DF33D56AD50D}">
      <dgm:prSet/>
      <dgm:spPr/>
      <dgm:t>
        <a:bodyPr/>
        <a:lstStyle/>
        <a:p>
          <a:endParaRPr lang="fr-FR"/>
        </a:p>
      </dgm:t>
    </dgm:pt>
    <dgm:pt modelId="{5B91CF59-E10A-4151-8859-96FEA4EF67DE}">
      <dgm:prSet phldrT="[Texte]"/>
      <dgm:spPr/>
      <dgm:t>
        <a:bodyPr/>
        <a:lstStyle/>
        <a:p>
          <a:r>
            <a:rPr lang="fr-FR" dirty="0"/>
            <a:t>Sensibiliser au sport santé en faisant intervenir un médecin du sport </a:t>
          </a:r>
        </a:p>
      </dgm:t>
    </dgm:pt>
    <dgm:pt modelId="{6CCBEBF3-4B17-4937-9E74-6531CF6708E7}" type="parTrans" cxnId="{BE4E57F4-FDCE-4D97-AA65-DA58DD068F2B}">
      <dgm:prSet/>
      <dgm:spPr/>
      <dgm:t>
        <a:bodyPr/>
        <a:lstStyle/>
        <a:p>
          <a:endParaRPr lang="fr-FR"/>
        </a:p>
      </dgm:t>
    </dgm:pt>
    <dgm:pt modelId="{AAE3501A-7AE4-49CA-AB28-8CBA41FA8F73}" type="sibTrans" cxnId="{BE4E57F4-FDCE-4D97-AA65-DA58DD068F2B}">
      <dgm:prSet/>
      <dgm:spPr/>
      <dgm:t>
        <a:bodyPr/>
        <a:lstStyle/>
        <a:p>
          <a:endParaRPr lang="fr-FR"/>
        </a:p>
      </dgm:t>
    </dgm:pt>
    <dgm:pt modelId="{B1292589-D95C-446D-8837-9336867F7392}">
      <dgm:prSet phldrT="[Texte]"/>
      <dgm:spPr/>
      <dgm:t>
        <a:bodyPr/>
        <a:lstStyle/>
        <a:p>
          <a:r>
            <a:rPr lang="fr-FR" dirty="0"/>
            <a:t>OBJECTIFS LONG TERME </a:t>
          </a:r>
        </a:p>
      </dgm:t>
    </dgm:pt>
    <dgm:pt modelId="{5DB0F6F4-C9DE-4F86-9608-C24259AA76C3}" type="parTrans" cxnId="{7140D4C6-516D-4367-92C8-9B823E18E3AA}">
      <dgm:prSet/>
      <dgm:spPr/>
      <dgm:t>
        <a:bodyPr/>
        <a:lstStyle/>
        <a:p>
          <a:endParaRPr lang="fr-FR"/>
        </a:p>
      </dgm:t>
    </dgm:pt>
    <dgm:pt modelId="{57D7EF6A-78BA-4482-83F5-A49D588C9E88}" type="sibTrans" cxnId="{7140D4C6-516D-4367-92C8-9B823E18E3AA}">
      <dgm:prSet/>
      <dgm:spPr/>
      <dgm:t>
        <a:bodyPr/>
        <a:lstStyle/>
        <a:p>
          <a:endParaRPr lang="fr-FR"/>
        </a:p>
      </dgm:t>
    </dgm:pt>
    <dgm:pt modelId="{DF35E05F-C83B-409F-8C33-168EDC76089F}">
      <dgm:prSet phldrT="[Texte]"/>
      <dgm:spPr/>
      <dgm:t>
        <a:bodyPr/>
        <a:lstStyle/>
        <a:p>
          <a:r>
            <a:rPr lang="fr-FR" dirty="0"/>
            <a:t>Former les professeur d’EPS volontaire à la pratique du </a:t>
          </a:r>
          <a:r>
            <a:rPr lang="fr-FR" dirty="0" err="1"/>
            <a:t>muay</a:t>
          </a:r>
          <a:r>
            <a:rPr lang="fr-FR" dirty="0"/>
            <a:t> </a:t>
          </a:r>
          <a:r>
            <a:rPr lang="fr-FR" dirty="0" err="1"/>
            <a:t>thai</a:t>
          </a:r>
          <a:r>
            <a:rPr lang="fr-FR" dirty="0"/>
            <a:t> </a:t>
          </a:r>
        </a:p>
      </dgm:t>
    </dgm:pt>
    <dgm:pt modelId="{E19F697B-EFE7-43C0-B7B2-9FBF49AA82DB}" type="parTrans" cxnId="{1466B379-46B8-4394-9829-CFC58816CCDB}">
      <dgm:prSet/>
      <dgm:spPr/>
      <dgm:t>
        <a:bodyPr/>
        <a:lstStyle/>
        <a:p>
          <a:endParaRPr lang="fr-FR"/>
        </a:p>
      </dgm:t>
    </dgm:pt>
    <dgm:pt modelId="{CF5CCD0B-9AE1-47A2-B6E8-FBE9D4F5A9DD}" type="sibTrans" cxnId="{1466B379-46B8-4394-9829-CFC58816CCDB}">
      <dgm:prSet/>
      <dgm:spPr/>
      <dgm:t>
        <a:bodyPr/>
        <a:lstStyle/>
        <a:p>
          <a:endParaRPr lang="fr-FR"/>
        </a:p>
      </dgm:t>
    </dgm:pt>
    <dgm:pt modelId="{C6FC38D3-44B4-49B1-8E3A-FE94FC7C6851}">
      <dgm:prSet phldrT="[Texte]"/>
      <dgm:spPr/>
      <dgm:t>
        <a:bodyPr/>
        <a:lstStyle/>
        <a:p>
          <a:r>
            <a:rPr lang="fr-FR" dirty="0"/>
            <a:t>Collaborer avec d’autre écoles </a:t>
          </a:r>
        </a:p>
      </dgm:t>
    </dgm:pt>
    <dgm:pt modelId="{7E4FF097-728F-494D-ADEC-E1A47DEC3C6C}" type="parTrans" cxnId="{B20A263C-C2C7-47A9-B0D4-DC933603D94E}">
      <dgm:prSet/>
      <dgm:spPr/>
      <dgm:t>
        <a:bodyPr/>
        <a:lstStyle/>
        <a:p>
          <a:endParaRPr lang="fr-FR"/>
        </a:p>
      </dgm:t>
    </dgm:pt>
    <dgm:pt modelId="{6981D5F2-C294-464F-92E8-D60A55B94830}" type="sibTrans" cxnId="{B20A263C-C2C7-47A9-B0D4-DC933603D94E}">
      <dgm:prSet/>
      <dgm:spPr/>
      <dgm:t>
        <a:bodyPr/>
        <a:lstStyle/>
        <a:p>
          <a:endParaRPr lang="fr-FR"/>
        </a:p>
      </dgm:t>
    </dgm:pt>
    <dgm:pt modelId="{AB066C0E-CC64-4D12-86B7-629C0B1457E0}">
      <dgm:prSet phldrT="[Texte]"/>
      <dgm:spPr/>
      <dgm:t>
        <a:bodyPr/>
        <a:lstStyle/>
        <a:p>
          <a:r>
            <a:rPr lang="fr-FR" dirty="0"/>
            <a:t>Sensibiliser les professeurs à la pratique du </a:t>
          </a:r>
          <a:r>
            <a:rPr lang="fr-FR" dirty="0" err="1"/>
            <a:t>muay</a:t>
          </a:r>
          <a:r>
            <a:rPr lang="fr-FR" dirty="0"/>
            <a:t> </a:t>
          </a:r>
          <a:r>
            <a:rPr lang="fr-FR" dirty="0" err="1"/>
            <a:t>thai</a:t>
          </a:r>
          <a:r>
            <a:rPr lang="fr-FR" dirty="0"/>
            <a:t> </a:t>
          </a:r>
        </a:p>
      </dgm:t>
    </dgm:pt>
    <dgm:pt modelId="{8E09CE4E-1BBD-4212-8FF8-94A967CBB2C4}" type="parTrans" cxnId="{AD37D7D7-E9D1-4D40-993A-CDEBC0C8242F}">
      <dgm:prSet/>
      <dgm:spPr/>
      <dgm:t>
        <a:bodyPr/>
        <a:lstStyle/>
        <a:p>
          <a:endParaRPr lang="fr-FR"/>
        </a:p>
      </dgm:t>
    </dgm:pt>
    <dgm:pt modelId="{465FC43F-02CD-489A-821D-C456C663F4E3}" type="sibTrans" cxnId="{AD37D7D7-E9D1-4D40-993A-CDEBC0C8242F}">
      <dgm:prSet/>
      <dgm:spPr/>
      <dgm:t>
        <a:bodyPr/>
        <a:lstStyle/>
        <a:p>
          <a:endParaRPr lang="fr-FR"/>
        </a:p>
      </dgm:t>
    </dgm:pt>
    <dgm:pt modelId="{9F304E49-2442-476F-84ED-217A5B00C610}">
      <dgm:prSet phldrT="[Texte]"/>
      <dgm:spPr/>
      <dgm:t>
        <a:bodyPr/>
        <a:lstStyle/>
        <a:p>
          <a:endParaRPr lang="fr-FR" dirty="0"/>
        </a:p>
      </dgm:t>
    </dgm:pt>
    <dgm:pt modelId="{A96BAC51-213E-421D-B8D4-BC499826596F}" type="parTrans" cxnId="{762CE6DE-E003-4CA7-86BF-EF45D221DF4C}">
      <dgm:prSet/>
      <dgm:spPr/>
      <dgm:t>
        <a:bodyPr/>
        <a:lstStyle/>
        <a:p>
          <a:endParaRPr lang="fr-FR"/>
        </a:p>
      </dgm:t>
    </dgm:pt>
    <dgm:pt modelId="{487DFC84-547F-4CC2-BC6F-FB076F105ADE}" type="sibTrans" cxnId="{762CE6DE-E003-4CA7-86BF-EF45D221DF4C}">
      <dgm:prSet/>
      <dgm:spPr/>
      <dgm:t>
        <a:bodyPr/>
        <a:lstStyle/>
        <a:p>
          <a:endParaRPr lang="fr-FR"/>
        </a:p>
      </dgm:t>
    </dgm:pt>
    <dgm:pt modelId="{017A528A-D189-46D8-88CF-E38C3A8BF44A}">
      <dgm:prSet phldrT="[Texte]"/>
      <dgm:spPr/>
      <dgm:t>
        <a:bodyPr/>
        <a:lstStyle/>
        <a:p>
          <a:r>
            <a:rPr lang="fr-FR" dirty="0"/>
            <a:t>Créer une compétition UNSS </a:t>
          </a:r>
          <a:r>
            <a:rPr lang="fr-FR" dirty="0" err="1"/>
            <a:t>muay</a:t>
          </a:r>
          <a:r>
            <a:rPr lang="fr-FR" dirty="0"/>
            <a:t> </a:t>
          </a:r>
          <a:r>
            <a:rPr lang="fr-FR" dirty="0" err="1"/>
            <a:t>thai</a:t>
          </a:r>
          <a:r>
            <a:rPr lang="fr-FR" dirty="0"/>
            <a:t> avec l’AFMT / ASPTT</a:t>
          </a:r>
        </a:p>
      </dgm:t>
    </dgm:pt>
    <dgm:pt modelId="{31EEE630-12C6-4579-908B-A1F47C63C05B}" type="parTrans" cxnId="{1C6C866F-E63E-48C8-BDEE-26EAFED5545E}">
      <dgm:prSet/>
      <dgm:spPr/>
      <dgm:t>
        <a:bodyPr/>
        <a:lstStyle/>
        <a:p>
          <a:endParaRPr lang="fr-FR"/>
        </a:p>
      </dgm:t>
    </dgm:pt>
    <dgm:pt modelId="{BD594B44-F9E6-4F71-BCCD-D37FE3C795B7}" type="sibTrans" cxnId="{1C6C866F-E63E-48C8-BDEE-26EAFED5545E}">
      <dgm:prSet/>
      <dgm:spPr/>
      <dgm:t>
        <a:bodyPr/>
        <a:lstStyle/>
        <a:p>
          <a:endParaRPr lang="fr-FR"/>
        </a:p>
      </dgm:t>
    </dgm:pt>
    <dgm:pt modelId="{34BAEBCA-42B1-466A-A034-B4710EEB9E5C}" type="pres">
      <dgm:prSet presAssocID="{A95A58DB-520E-42AD-9DB0-0135C9FD08B4}" presName="Name0" presStyleCnt="0">
        <dgm:presLayoutVars>
          <dgm:dir/>
          <dgm:animLvl val="lvl"/>
          <dgm:resizeHandles val="exact"/>
        </dgm:presLayoutVars>
      </dgm:prSet>
      <dgm:spPr/>
    </dgm:pt>
    <dgm:pt modelId="{AE638EFE-E2A6-4BCA-A761-5CBD111057C2}" type="pres">
      <dgm:prSet presAssocID="{C1DB89A5-07CA-4A1E-A3B8-88B4A43190F5}" presName="composite" presStyleCnt="0"/>
      <dgm:spPr/>
    </dgm:pt>
    <dgm:pt modelId="{106F2805-C2FB-4E0E-9607-DE459CFFF0FC}" type="pres">
      <dgm:prSet presAssocID="{C1DB89A5-07CA-4A1E-A3B8-88B4A43190F5}" presName="parTx" presStyleLbl="alignNode1" presStyleIdx="0" presStyleCnt="3">
        <dgm:presLayoutVars>
          <dgm:chMax val="0"/>
          <dgm:chPref val="0"/>
          <dgm:bulletEnabled val="1"/>
        </dgm:presLayoutVars>
      </dgm:prSet>
      <dgm:spPr/>
    </dgm:pt>
    <dgm:pt modelId="{9B15338D-1237-4B0D-B03A-5B18F696AEF3}" type="pres">
      <dgm:prSet presAssocID="{C1DB89A5-07CA-4A1E-A3B8-88B4A43190F5}" presName="desTx" presStyleLbl="alignAccFollowNode1" presStyleIdx="0" presStyleCnt="3">
        <dgm:presLayoutVars>
          <dgm:bulletEnabled val="1"/>
        </dgm:presLayoutVars>
      </dgm:prSet>
      <dgm:spPr/>
    </dgm:pt>
    <dgm:pt modelId="{492474ED-6DA6-409D-BAB9-51A28BB72DFA}" type="pres">
      <dgm:prSet presAssocID="{98D2A9A3-B3EF-4E0A-92CA-951CEF6E6193}" presName="space" presStyleCnt="0"/>
      <dgm:spPr/>
    </dgm:pt>
    <dgm:pt modelId="{ED72025D-E358-4AD4-A971-701AE97CDA00}" type="pres">
      <dgm:prSet presAssocID="{38038CFA-FCDF-4033-9345-6DB8FAE17479}" presName="composite" presStyleCnt="0"/>
      <dgm:spPr/>
    </dgm:pt>
    <dgm:pt modelId="{1BEEBC2C-0044-43EA-8CC3-4DDEAF31E629}" type="pres">
      <dgm:prSet presAssocID="{38038CFA-FCDF-4033-9345-6DB8FAE17479}" presName="parTx" presStyleLbl="alignNode1" presStyleIdx="1" presStyleCnt="3">
        <dgm:presLayoutVars>
          <dgm:chMax val="0"/>
          <dgm:chPref val="0"/>
          <dgm:bulletEnabled val="1"/>
        </dgm:presLayoutVars>
      </dgm:prSet>
      <dgm:spPr/>
    </dgm:pt>
    <dgm:pt modelId="{B3D73E7F-DB17-43DC-9C09-698851B6C803}" type="pres">
      <dgm:prSet presAssocID="{38038CFA-FCDF-4033-9345-6DB8FAE17479}" presName="desTx" presStyleLbl="alignAccFollowNode1" presStyleIdx="1" presStyleCnt="3">
        <dgm:presLayoutVars>
          <dgm:bulletEnabled val="1"/>
        </dgm:presLayoutVars>
      </dgm:prSet>
      <dgm:spPr/>
    </dgm:pt>
    <dgm:pt modelId="{6AD9ECDE-3239-4844-B75D-0600107C5980}" type="pres">
      <dgm:prSet presAssocID="{D303FC97-F7B5-4B89-BFD3-81632F7356EC}" presName="space" presStyleCnt="0"/>
      <dgm:spPr/>
    </dgm:pt>
    <dgm:pt modelId="{3D8CBCD5-315F-4C88-9E5E-A1D3264C640B}" type="pres">
      <dgm:prSet presAssocID="{B1292589-D95C-446D-8837-9336867F7392}" presName="composite" presStyleCnt="0"/>
      <dgm:spPr/>
    </dgm:pt>
    <dgm:pt modelId="{A7677D45-FE32-47D1-B7C6-EC00036394A1}" type="pres">
      <dgm:prSet presAssocID="{B1292589-D95C-446D-8837-9336867F7392}" presName="parTx" presStyleLbl="alignNode1" presStyleIdx="2" presStyleCnt="3">
        <dgm:presLayoutVars>
          <dgm:chMax val="0"/>
          <dgm:chPref val="0"/>
          <dgm:bulletEnabled val="1"/>
        </dgm:presLayoutVars>
      </dgm:prSet>
      <dgm:spPr/>
    </dgm:pt>
    <dgm:pt modelId="{4EE5E4D3-83C2-4931-AC9D-F5EF840C0747}" type="pres">
      <dgm:prSet presAssocID="{B1292589-D95C-446D-8837-9336867F7392}" presName="desTx" presStyleLbl="alignAccFollowNode1" presStyleIdx="2" presStyleCnt="3">
        <dgm:presLayoutVars>
          <dgm:bulletEnabled val="1"/>
        </dgm:presLayoutVars>
      </dgm:prSet>
      <dgm:spPr/>
    </dgm:pt>
  </dgm:ptLst>
  <dgm:cxnLst>
    <dgm:cxn modelId="{B5460423-8DED-4D90-9E61-572C1E95B677}" type="presOf" srcId="{DF35E05F-C83B-409F-8C33-168EDC76089F}" destId="{4EE5E4D3-83C2-4931-AC9D-F5EF840C0747}" srcOrd="0" destOrd="0" presId="urn:microsoft.com/office/officeart/2005/8/layout/hList1"/>
    <dgm:cxn modelId="{1C3EFF2D-B377-4769-B16E-3D13AEFFFE1C}" srcId="{A95A58DB-520E-42AD-9DB0-0135C9FD08B4}" destId="{C1DB89A5-07CA-4A1E-A3B8-88B4A43190F5}" srcOrd="0" destOrd="0" parTransId="{2F7CC148-5C30-4E59-AFFF-DDBF12CC16ED}" sibTransId="{98D2A9A3-B3EF-4E0A-92CA-951CEF6E6193}"/>
    <dgm:cxn modelId="{BAEAB138-AA9B-4E26-8C8A-321053863D32}" type="presOf" srcId="{AB066C0E-CC64-4D12-86B7-629C0B1457E0}" destId="{9B15338D-1237-4B0D-B03A-5B18F696AEF3}" srcOrd="0" destOrd="2" presId="urn:microsoft.com/office/officeart/2005/8/layout/hList1"/>
    <dgm:cxn modelId="{71B72A39-B7D2-4721-80BC-05B2EB0BCBFC}" type="presOf" srcId="{D2B35A29-6A69-4A96-94EC-09808569CC74}" destId="{B3D73E7F-DB17-43DC-9C09-698851B6C803}" srcOrd="0" destOrd="0" presId="urn:microsoft.com/office/officeart/2005/8/layout/hList1"/>
    <dgm:cxn modelId="{1E83D93B-2BCB-4052-A9C2-D62A328BAD0A}" type="presOf" srcId="{BE50DB95-D142-4766-A8E3-0660EA141896}" destId="{9B15338D-1237-4B0D-B03A-5B18F696AEF3}" srcOrd="0" destOrd="0" presId="urn:microsoft.com/office/officeart/2005/8/layout/hList1"/>
    <dgm:cxn modelId="{B20A263C-C2C7-47A9-B0D4-DC933603D94E}" srcId="{B1292589-D95C-446D-8837-9336867F7392}" destId="{C6FC38D3-44B4-49B1-8E3A-FE94FC7C6851}" srcOrd="1" destOrd="0" parTransId="{7E4FF097-728F-494D-ADEC-E1A47DEC3C6C}" sibTransId="{6981D5F2-C294-464F-92E8-D60A55B94830}"/>
    <dgm:cxn modelId="{EDB4C566-0CF9-477C-8C36-EC1537DD2083}" type="presOf" srcId="{5B91CF59-E10A-4151-8859-96FEA4EF67DE}" destId="{B3D73E7F-DB17-43DC-9C09-698851B6C803}" srcOrd="0" destOrd="1" presId="urn:microsoft.com/office/officeart/2005/8/layout/hList1"/>
    <dgm:cxn modelId="{B2B49948-0AD8-47B0-B636-AFC27E7C95BB}" srcId="{C1DB89A5-07CA-4A1E-A3B8-88B4A43190F5}" destId="{98329A43-6ABE-4B99-AD47-B049B126F87F}" srcOrd="1" destOrd="0" parTransId="{E5378739-7967-4FCA-9248-512D3739ED0C}" sibTransId="{7F3E5B6F-E43F-4B34-831B-605110A78246}"/>
    <dgm:cxn modelId="{4DB33A69-728F-484E-A96B-75629E70AECD}" type="presOf" srcId="{38038CFA-FCDF-4033-9345-6DB8FAE17479}" destId="{1BEEBC2C-0044-43EA-8CC3-4DDEAF31E629}" srcOrd="0" destOrd="0" presId="urn:microsoft.com/office/officeart/2005/8/layout/hList1"/>
    <dgm:cxn modelId="{1C6C866F-E63E-48C8-BDEE-26EAFED5545E}" srcId="{B1292589-D95C-446D-8837-9336867F7392}" destId="{017A528A-D189-46D8-88CF-E38C3A8BF44A}" srcOrd="2" destOrd="0" parTransId="{31EEE630-12C6-4579-908B-A1F47C63C05B}" sibTransId="{BD594B44-F9E6-4F71-BCCD-D37FE3C795B7}"/>
    <dgm:cxn modelId="{1466B379-46B8-4394-9829-CFC58816CCDB}" srcId="{B1292589-D95C-446D-8837-9336867F7392}" destId="{DF35E05F-C83B-409F-8C33-168EDC76089F}" srcOrd="0" destOrd="0" parTransId="{E19F697B-EFE7-43C0-B7B2-9FBF49AA82DB}" sibTransId="{CF5CCD0B-9AE1-47A2-B6E8-FBE9D4F5A9DD}"/>
    <dgm:cxn modelId="{B0E98988-7129-498D-A4C4-EB9E5E3A7628}" type="presOf" srcId="{017A528A-D189-46D8-88CF-E38C3A8BF44A}" destId="{4EE5E4D3-83C2-4931-AC9D-F5EF840C0747}" srcOrd="0" destOrd="2" presId="urn:microsoft.com/office/officeart/2005/8/layout/hList1"/>
    <dgm:cxn modelId="{C6B4DB9A-04E2-46C1-A3A9-8B266B158DF3}" srcId="{A95A58DB-520E-42AD-9DB0-0135C9FD08B4}" destId="{38038CFA-FCDF-4033-9345-6DB8FAE17479}" srcOrd="1" destOrd="0" parTransId="{401B7298-C1C3-42AF-9A68-CA68AE3705C1}" sibTransId="{D303FC97-F7B5-4B89-BFD3-81632F7356EC}"/>
    <dgm:cxn modelId="{9D094AA5-8A07-4B56-8E0C-46B2AD8B8211}" type="presOf" srcId="{98329A43-6ABE-4B99-AD47-B049B126F87F}" destId="{9B15338D-1237-4B0D-B03A-5B18F696AEF3}" srcOrd="0" destOrd="1" presId="urn:microsoft.com/office/officeart/2005/8/layout/hList1"/>
    <dgm:cxn modelId="{A7ADA2AE-EB65-4FED-9422-C8D43A12A4D8}" srcId="{C1DB89A5-07CA-4A1E-A3B8-88B4A43190F5}" destId="{BE50DB95-D142-4766-A8E3-0660EA141896}" srcOrd="0" destOrd="0" parTransId="{7154C5C5-21FE-4B2E-AD4B-2B0C63BA9457}" sibTransId="{4C8CC2EC-D5DB-46D9-98C0-5C14B64094D2}"/>
    <dgm:cxn modelId="{6AA241C0-8158-4DD0-AB1F-DF33D56AD50D}" srcId="{38038CFA-FCDF-4033-9345-6DB8FAE17479}" destId="{D2B35A29-6A69-4A96-94EC-09808569CC74}" srcOrd="0" destOrd="0" parTransId="{D18969F8-FA6A-4010-B294-BA7EF47FE144}" sibTransId="{6C74FE0A-2260-4B79-A63E-46B4FEAFB264}"/>
    <dgm:cxn modelId="{765D50C0-3023-47E3-A051-367D7330F197}" type="presOf" srcId="{A95A58DB-520E-42AD-9DB0-0135C9FD08B4}" destId="{34BAEBCA-42B1-466A-A034-B4710EEB9E5C}" srcOrd="0" destOrd="0" presId="urn:microsoft.com/office/officeart/2005/8/layout/hList1"/>
    <dgm:cxn modelId="{7140D4C6-516D-4367-92C8-9B823E18E3AA}" srcId="{A95A58DB-520E-42AD-9DB0-0135C9FD08B4}" destId="{B1292589-D95C-446D-8837-9336867F7392}" srcOrd="2" destOrd="0" parTransId="{5DB0F6F4-C9DE-4F86-9608-C24259AA76C3}" sibTransId="{57D7EF6A-78BA-4482-83F5-A49D588C9E88}"/>
    <dgm:cxn modelId="{79F688C8-F13C-436F-9714-75447384554E}" type="presOf" srcId="{C6FC38D3-44B4-49B1-8E3A-FE94FC7C6851}" destId="{4EE5E4D3-83C2-4931-AC9D-F5EF840C0747}" srcOrd="0" destOrd="1" presId="urn:microsoft.com/office/officeart/2005/8/layout/hList1"/>
    <dgm:cxn modelId="{915714C9-8832-480C-AF79-B3140AC2587F}" type="presOf" srcId="{B1292589-D95C-446D-8837-9336867F7392}" destId="{A7677D45-FE32-47D1-B7C6-EC00036394A1}" srcOrd="0" destOrd="0" presId="urn:microsoft.com/office/officeart/2005/8/layout/hList1"/>
    <dgm:cxn modelId="{AD37D7D7-E9D1-4D40-993A-CDEBC0C8242F}" srcId="{C1DB89A5-07CA-4A1E-A3B8-88B4A43190F5}" destId="{AB066C0E-CC64-4D12-86B7-629C0B1457E0}" srcOrd="2" destOrd="0" parTransId="{8E09CE4E-1BBD-4212-8FF8-94A967CBB2C4}" sibTransId="{465FC43F-02CD-489A-821D-C456C663F4E3}"/>
    <dgm:cxn modelId="{762CE6DE-E003-4CA7-86BF-EF45D221DF4C}" srcId="{38038CFA-FCDF-4033-9345-6DB8FAE17479}" destId="{9F304E49-2442-476F-84ED-217A5B00C610}" srcOrd="2" destOrd="0" parTransId="{A96BAC51-213E-421D-B8D4-BC499826596F}" sibTransId="{487DFC84-547F-4CC2-BC6F-FB076F105ADE}"/>
    <dgm:cxn modelId="{048D2CE3-C561-4B7E-A1D9-742C904D3F95}" type="presOf" srcId="{9F304E49-2442-476F-84ED-217A5B00C610}" destId="{B3D73E7F-DB17-43DC-9C09-698851B6C803}" srcOrd="0" destOrd="2" presId="urn:microsoft.com/office/officeart/2005/8/layout/hList1"/>
    <dgm:cxn modelId="{94FDD4ED-176F-42C2-A04D-93226221722D}" type="presOf" srcId="{C1DB89A5-07CA-4A1E-A3B8-88B4A43190F5}" destId="{106F2805-C2FB-4E0E-9607-DE459CFFF0FC}" srcOrd="0" destOrd="0" presId="urn:microsoft.com/office/officeart/2005/8/layout/hList1"/>
    <dgm:cxn modelId="{BE4E57F4-FDCE-4D97-AA65-DA58DD068F2B}" srcId="{38038CFA-FCDF-4033-9345-6DB8FAE17479}" destId="{5B91CF59-E10A-4151-8859-96FEA4EF67DE}" srcOrd="1" destOrd="0" parTransId="{6CCBEBF3-4B17-4937-9E74-6531CF6708E7}" sibTransId="{AAE3501A-7AE4-49CA-AB28-8CBA41FA8F73}"/>
    <dgm:cxn modelId="{AC6D2865-C98D-4708-86FC-FE0E4E886735}" type="presParOf" srcId="{34BAEBCA-42B1-466A-A034-B4710EEB9E5C}" destId="{AE638EFE-E2A6-4BCA-A761-5CBD111057C2}" srcOrd="0" destOrd="0" presId="urn:microsoft.com/office/officeart/2005/8/layout/hList1"/>
    <dgm:cxn modelId="{8816D42C-A54A-4153-9235-28AB2D8A0581}" type="presParOf" srcId="{AE638EFE-E2A6-4BCA-A761-5CBD111057C2}" destId="{106F2805-C2FB-4E0E-9607-DE459CFFF0FC}" srcOrd="0" destOrd="0" presId="urn:microsoft.com/office/officeart/2005/8/layout/hList1"/>
    <dgm:cxn modelId="{3AD6B261-56BA-4821-8DD5-57DF87879EE6}" type="presParOf" srcId="{AE638EFE-E2A6-4BCA-A761-5CBD111057C2}" destId="{9B15338D-1237-4B0D-B03A-5B18F696AEF3}" srcOrd="1" destOrd="0" presId="urn:microsoft.com/office/officeart/2005/8/layout/hList1"/>
    <dgm:cxn modelId="{D7604E96-6E73-4F0F-BD17-D82CCCD9A163}" type="presParOf" srcId="{34BAEBCA-42B1-466A-A034-B4710EEB9E5C}" destId="{492474ED-6DA6-409D-BAB9-51A28BB72DFA}" srcOrd="1" destOrd="0" presId="urn:microsoft.com/office/officeart/2005/8/layout/hList1"/>
    <dgm:cxn modelId="{CB846F9C-1506-4F93-A7AA-9E6670F3C069}" type="presParOf" srcId="{34BAEBCA-42B1-466A-A034-B4710EEB9E5C}" destId="{ED72025D-E358-4AD4-A971-701AE97CDA00}" srcOrd="2" destOrd="0" presId="urn:microsoft.com/office/officeart/2005/8/layout/hList1"/>
    <dgm:cxn modelId="{AD4759EE-2C12-4173-9237-E549864971DB}" type="presParOf" srcId="{ED72025D-E358-4AD4-A971-701AE97CDA00}" destId="{1BEEBC2C-0044-43EA-8CC3-4DDEAF31E629}" srcOrd="0" destOrd="0" presId="urn:microsoft.com/office/officeart/2005/8/layout/hList1"/>
    <dgm:cxn modelId="{4F316853-3A1D-470D-8904-407E5A3C271D}" type="presParOf" srcId="{ED72025D-E358-4AD4-A971-701AE97CDA00}" destId="{B3D73E7F-DB17-43DC-9C09-698851B6C803}" srcOrd="1" destOrd="0" presId="urn:microsoft.com/office/officeart/2005/8/layout/hList1"/>
    <dgm:cxn modelId="{273198DE-9665-4641-BDA4-4C333063F92E}" type="presParOf" srcId="{34BAEBCA-42B1-466A-A034-B4710EEB9E5C}" destId="{6AD9ECDE-3239-4844-B75D-0600107C5980}" srcOrd="3" destOrd="0" presId="urn:microsoft.com/office/officeart/2005/8/layout/hList1"/>
    <dgm:cxn modelId="{19FF763F-43CC-4085-8B5A-82D3D3FFA6FB}" type="presParOf" srcId="{34BAEBCA-42B1-466A-A034-B4710EEB9E5C}" destId="{3D8CBCD5-315F-4C88-9E5E-A1D3264C640B}" srcOrd="4" destOrd="0" presId="urn:microsoft.com/office/officeart/2005/8/layout/hList1"/>
    <dgm:cxn modelId="{453775C3-3CD0-4C03-92D0-C77DCCF85A5E}" type="presParOf" srcId="{3D8CBCD5-315F-4C88-9E5E-A1D3264C640B}" destId="{A7677D45-FE32-47D1-B7C6-EC00036394A1}" srcOrd="0" destOrd="0" presId="urn:microsoft.com/office/officeart/2005/8/layout/hList1"/>
    <dgm:cxn modelId="{91FF5987-79D5-4E52-A6A5-2434F42082ED}" type="presParOf" srcId="{3D8CBCD5-315F-4C88-9E5E-A1D3264C640B}" destId="{4EE5E4D3-83C2-4931-AC9D-F5EF840C0747}"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40DA75-6B22-4340-B0C4-162015E2AAC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90C6B0AD-D45E-4893-9782-DA2D6B9F4BBD}">
      <dgm:prSet phldrT="[Texte]"/>
      <dgm:spPr/>
      <dgm:t>
        <a:bodyPr/>
        <a:lstStyle/>
        <a:p>
          <a:r>
            <a:rPr lang="fr-FR" dirty="0"/>
            <a:t>SPECIFIQUE </a:t>
          </a:r>
        </a:p>
      </dgm:t>
    </dgm:pt>
    <dgm:pt modelId="{66B6AE9C-34F9-4D0E-9109-9802EBC7D2F6}" type="parTrans" cxnId="{DE313DE9-5322-41B5-9F35-62F1B80C8B54}">
      <dgm:prSet/>
      <dgm:spPr/>
      <dgm:t>
        <a:bodyPr/>
        <a:lstStyle/>
        <a:p>
          <a:endParaRPr lang="fr-FR"/>
        </a:p>
      </dgm:t>
    </dgm:pt>
    <dgm:pt modelId="{1B0934C7-E2F7-48D7-BEEE-94E97329F409}" type="sibTrans" cxnId="{DE313DE9-5322-41B5-9F35-62F1B80C8B54}">
      <dgm:prSet/>
      <dgm:spPr/>
      <dgm:t>
        <a:bodyPr/>
        <a:lstStyle/>
        <a:p>
          <a:endParaRPr lang="fr-FR"/>
        </a:p>
      </dgm:t>
    </dgm:pt>
    <dgm:pt modelId="{9FC1562A-023C-455A-B413-9BB3077835EF}">
      <dgm:prSet phldrT="[Texte]"/>
      <dgm:spPr/>
      <dgm:t>
        <a:bodyPr/>
        <a:lstStyle/>
        <a:p>
          <a:r>
            <a:rPr lang="fr-FR" dirty="0"/>
            <a:t>Fixer de vraie chiffe et de vrais délais </a:t>
          </a:r>
        </a:p>
      </dgm:t>
    </dgm:pt>
    <dgm:pt modelId="{1E0D2E6A-401F-4847-9C43-21B27FC6160E}" type="parTrans" cxnId="{7A10B76A-F781-4D5D-A507-4A7983061130}">
      <dgm:prSet/>
      <dgm:spPr/>
      <dgm:t>
        <a:bodyPr/>
        <a:lstStyle/>
        <a:p>
          <a:endParaRPr lang="fr-FR"/>
        </a:p>
      </dgm:t>
    </dgm:pt>
    <dgm:pt modelId="{ECB96E71-5A73-45E7-8D3C-685A51F85084}" type="sibTrans" cxnId="{7A10B76A-F781-4D5D-A507-4A7983061130}">
      <dgm:prSet/>
      <dgm:spPr/>
      <dgm:t>
        <a:bodyPr/>
        <a:lstStyle/>
        <a:p>
          <a:endParaRPr lang="fr-FR"/>
        </a:p>
      </dgm:t>
    </dgm:pt>
    <dgm:pt modelId="{12A952BD-2FB9-46DA-BA00-6A4A37F5B557}">
      <dgm:prSet phldrT="[Texte]"/>
      <dgm:spPr/>
      <dgm:t>
        <a:bodyPr/>
        <a:lstStyle/>
        <a:p>
          <a:r>
            <a:rPr lang="fr-FR" dirty="0"/>
            <a:t>Ne pas dire « je veux plus de visiteurs » </a:t>
          </a:r>
        </a:p>
      </dgm:t>
    </dgm:pt>
    <dgm:pt modelId="{C1E299B8-F81F-4A35-95F6-A2D48FD22207}" type="parTrans" cxnId="{C53B6EF4-E0F0-4767-97A4-531BBE97AA80}">
      <dgm:prSet/>
      <dgm:spPr/>
      <dgm:t>
        <a:bodyPr/>
        <a:lstStyle/>
        <a:p>
          <a:endParaRPr lang="fr-FR"/>
        </a:p>
      </dgm:t>
    </dgm:pt>
    <dgm:pt modelId="{293FD9A8-3C5D-43FE-BBFC-011F4412282A}" type="sibTrans" cxnId="{C53B6EF4-E0F0-4767-97A4-531BBE97AA80}">
      <dgm:prSet/>
      <dgm:spPr/>
      <dgm:t>
        <a:bodyPr/>
        <a:lstStyle/>
        <a:p>
          <a:endParaRPr lang="fr-FR"/>
        </a:p>
      </dgm:t>
    </dgm:pt>
    <dgm:pt modelId="{C327C518-A455-4EEA-A810-78B16339A496}">
      <dgm:prSet phldrT="[Texte]"/>
      <dgm:spPr>
        <a:solidFill>
          <a:srgbClr val="92D050"/>
        </a:solidFill>
      </dgm:spPr>
      <dgm:t>
        <a:bodyPr/>
        <a:lstStyle/>
        <a:p>
          <a:r>
            <a:rPr lang="fr-FR" dirty="0"/>
            <a:t>MESURABLE </a:t>
          </a:r>
        </a:p>
      </dgm:t>
    </dgm:pt>
    <dgm:pt modelId="{2BA6DC54-0927-46AF-847B-39648AC40510}" type="parTrans" cxnId="{A1A63296-9C0D-4457-8068-B3DED5423548}">
      <dgm:prSet/>
      <dgm:spPr/>
      <dgm:t>
        <a:bodyPr/>
        <a:lstStyle/>
        <a:p>
          <a:endParaRPr lang="fr-FR"/>
        </a:p>
      </dgm:t>
    </dgm:pt>
    <dgm:pt modelId="{51727978-5A79-4C9A-8C57-F4873711BC37}" type="sibTrans" cxnId="{A1A63296-9C0D-4457-8068-B3DED5423548}">
      <dgm:prSet/>
      <dgm:spPr/>
      <dgm:t>
        <a:bodyPr/>
        <a:lstStyle/>
        <a:p>
          <a:endParaRPr lang="fr-FR"/>
        </a:p>
      </dgm:t>
    </dgm:pt>
    <dgm:pt modelId="{8EAC0C0B-5C3A-4CDD-8A15-A603A6ABC409}">
      <dgm:prSet phldrT="[Texte]"/>
      <dgm:spPr>
        <a:solidFill>
          <a:schemeClr val="accent3">
            <a:lumMod val="40000"/>
            <a:lumOff val="60000"/>
            <a:alpha val="90000"/>
          </a:schemeClr>
        </a:solidFill>
      </dgm:spPr>
      <dgm:t>
        <a:bodyPr/>
        <a:lstStyle/>
        <a:p>
          <a:r>
            <a:rPr lang="fr-FR" dirty="0"/>
            <a:t>Assurer vous que votre objectif est traçable </a:t>
          </a:r>
        </a:p>
      </dgm:t>
    </dgm:pt>
    <dgm:pt modelId="{9AB8D72B-1FD7-4F8C-A899-379CFF4C7429}" type="parTrans" cxnId="{D73BE77C-B292-4ACA-A1DE-847AB9B90F7D}">
      <dgm:prSet/>
      <dgm:spPr/>
      <dgm:t>
        <a:bodyPr/>
        <a:lstStyle/>
        <a:p>
          <a:endParaRPr lang="fr-FR"/>
        </a:p>
      </dgm:t>
    </dgm:pt>
    <dgm:pt modelId="{47C19F89-B8E9-4D7F-B626-9B1DB276FBE7}" type="sibTrans" cxnId="{D73BE77C-B292-4ACA-A1DE-847AB9B90F7D}">
      <dgm:prSet/>
      <dgm:spPr/>
      <dgm:t>
        <a:bodyPr/>
        <a:lstStyle/>
        <a:p>
          <a:endParaRPr lang="fr-FR"/>
        </a:p>
      </dgm:t>
    </dgm:pt>
    <dgm:pt modelId="{F7418519-D004-418E-B9DE-A0F5882C84B3}">
      <dgm:prSet phldrT="[Texte]"/>
      <dgm:spPr>
        <a:solidFill>
          <a:schemeClr val="accent3">
            <a:lumMod val="40000"/>
            <a:lumOff val="60000"/>
            <a:alpha val="90000"/>
          </a:schemeClr>
        </a:solidFill>
      </dgm:spPr>
      <dgm:t>
        <a:bodyPr/>
        <a:lstStyle/>
        <a:p>
          <a:r>
            <a:rPr lang="fr-FR" dirty="0"/>
            <a:t>On peu prouver concrètement qu’il y a une évolution (questionnaire de satisfaction, évolution des chiffres…) </a:t>
          </a:r>
        </a:p>
      </dgm:t>
    </dgm:pt>
    <dgm:pt modelId="{EECA5FB9-32D0-4575-BB5E-B25D4A6E9DF9}" type="parTrans" cxnId="{B8592687-252C-46CB-A06B-E3296954FD4D}">
      <dgm:prSet/>
      <dgm:spPr/>
      <dgm:t>
        <a:bodyPr/>
        <a:lstStyle/>
        <a:p>
          <a:endParaRPr lang="fr-FR"/>
        </a:p>
      </dgm:t>
    </dgm:pt>
    <dgm:pt modelId="{B911B2D0-4583-4A97-93EA-164C333066A2}" type="sibTrans" cxnId="{B8592687-252C-46CB-A06B-E3296954FD4D}">
      <dgm:prSet/>
      <dgm:spPr/>
      <dgm:t>
        <a:bodyPr/>
        <a:lstStyle/>
        <a:p>
          <a:endParaRPr lang="fr-FR"/>
        </a:p>
      </dgm:t>
    </dgm:pt>
    <dgm:pt modelId="{C303E0EB-BD7A-4C39-A418-0C578474A742}">
      <dgm:prSet phldrT="[Texte]"/>
      <dgm:spPr>
        <a:solidFill>
          <a:srgbClr val="FFC000"/>
        </a:solidFill>
      </dgm:spPr>
      <dgm:t>
        <a:bodyPr/>
        <a:lstStyle/>
        <a:p>
          <a:r>
            <a:rPr lang="fr-FR" dirty="0"/>
            <a:t>ATTEIGNABLE </a:t>
          </a:r>
        </a:p>
      </dgm:t>
    </dgm:pt>
    <dgm:pt modelId="{45F4BA6F-92AB-44C0-A8E6-1082DFC46FE5}" type="parTrans" cxnId="{35D85C42-4954-4797-BFB0-0EABBDAACC94}">
      <dgm:prSet/>
      <dgm:spPr/>
      <dgm:t>
        <a:bodyPr/>
        <a:lstStyle/>
        <a:p>
          <a:endParaRPr lang="fr-FR"/>
        </a:p>
      </dgm:t>
    </dgm:pt>
    <dgm:pt modelId="{F6B61621-1ECC-44AD-AE30-1B0284FD4453}" type="sibTrans" cxnId="{35D85C42-4954-4797-BFB0-0EABBDAACC94}">
      <dgm:prSet/>
      <dgm:spPr/>
      <dgm:t>
        <a:bodyPr/>
        <a:lstStyle/>
        <a:p>
          <a:endParaRPr lang="fr-FR"/>
        </a:p>
      </dgm:t>
    </dgm:pt>
    <dgm:pt modelId="{AA21D9E8-167F-44C4-8E86-0F7BB17D1A3B}">
      <dgm:prSet phldrT="[Texte]"/>
      <dgm:spPr>
        <a:solidFill>
          <a:schemeClr val="accent6">
            <a:lumMod val="20000"/>
            <a:lumOff val="80000"/>
            <a:alpha val="90000"/>
          </a:schemeClr>
        </a:solidFill>
      </dgm:spPr>
      <dgm:t>
        <a:bodyPr/>
        <a:lstStyle/>
        <a:p>
          <a:r>
            <a:rPr lang="fr-FR" dirty="0"/>
            <a:t>Travailler un objectif qui est difficile mais possible dans le temps impartis </a:t>
          </a:r>
        </a:p>
      </dgm:t>
    </dgm:pt>
    <dgm:pt modelId="{8B3ACD09-5AA7-4FD3-B61F-0B9C0A3231D9}" type="parTrans" cxnId="{70724D95-540A-4544-9154-A0CFA219A058}">
      <dgm:prSet/>
      <dgm:spPr/>
      <dgm:t>
        <a:bodyPr/>
        <a:lstStyle/>
        <a:p>
          <a:endParaRPr lang="fr-FR"/>
        </a:p>
      </dgm:t>
    </dgm:pt>
    <dgm:pt modelId="{D93ACFCC-2704-44D3-9A5F-5E7BAFAAF4B5}" type="sibTrans" cxnId="{70724D95-540A-4544-9154-A0CFA219A058}">
      <dgm:prSet/>
      <dgm:spPr/>
      <dgm:t>
        <a:bodyPr/>
        <a:lstStyle/>
        <a:p>
          <a:endParaRPr lang="fr-FR"/>
        </a:p>
      </dgm:t>
    </dgm:pt>
    <dgm:pt modelId="{31805F49-E24B-4167-B500-E4D88B477AEE}">
      <dgm:prSet phldrT="[Texte]"/>
      <dgm:spPr>
        <a:solidFill>
          <a:schemeClr val="accent6">
            <a:lumMod val="20000"/>
            <a:lumOff val="80000"/>
            <a:alpha val="90000"/>
          </a:schemeClr>
        </a:solidFill>
      </dgm:spPr>
      <dgm:t>
        <a:bodyPr/>
        <a:lstStyle/>
        <a:p>
          <a:r>
            <a:rPr lang="fr-FR" dirty="0"/>
            <a:t>« Ne pas essayer de conquérir le monde en un jour »</a:t>
          </a:r>
        </a:p>
      </dgm:t>
    </dgm:pt>
    <dgm:pt modelId="{54524B24-13E8-4612-91B0-DA608EDD9A3A}" type="parTrans" cxnId="{57C41484-9D89-4C4D-9BFC-39DF42112623}">
      <dgm:prSet/>
      <dgm:spPr/>
      <dgm:t>
        <a:bodyPr/>
        <a:lstStyle/>
        <a:p>
          <a:endParaRPr lang="fr-FR"/>
        </a:p>
      </dgm:t>
    </dgm:pt>
    <dgm:pt modelId="{359F2EDF-E4BD-4535-827D-52BE411D94F8}" type="sibTrans" cxnId="{57C41484-9D89-4C4D-9BFC-39DF42112623}">
      <dgm:prSet/>
      <dgm:spPr/>
      <dgm:t>
        <a:bodyPr/>
        <a:lstStyle/>
        <a:p>
          <a:endParaRPr lang="fr-FR"/>
        </a:p>
      </dgm:t>
    </dgm:pt>
    <dgm:pt modelId="{1FD74292-E30F-4E02-A982-8AF4DC0F0438}" type="pres">
      <dgm:prSet presAssocID="{E640DA75-6B22-4340-B0C4-162015E2AAC0}" presName="Name0" presStyleCnt="0">
        <dgm:presLayoutVars>
          <dgm:dir/>
          <dgm:animLvl val="lvl"/>
          <dgm:resizeHandles val="exact"/>
        </dgm:presLayoutVars>
      </dgm:prSet>
      <dgm:spPr/>
    </dgm:pt>
    <dgm:pt modelId="{FF27573C-879F-4CDB-86D3-61CFB87D279E}" type="pres">
      <dgm:prSet presAssocID="{90C6B0AD-D45E-4893-9782-DA2D6B9F4BBD}" presName="composite" presStyleCnt="0"/>
      <dgm:spPr/>
    </dgm:pt>
    <dgm:pt modelId="{1F38815A-1C4E-4362-B130-79295A8EEA0C}" type="pres">
      <dgm:prSet presAssocID="{90C6B0AD-D45E-4893-9782-DA2D6B9F4BBD}" presName="parTx" presStyleLbl="alignNode1" presStyleIdx="0" presStyleCnt="3">
        <dgm:presLayoutVars>
          <dgm:chMax val="0"/>
          <dgm:chPref val="0"/>
          <dgm:bulletEnabled val="1"/>
        </dgm:presLayoutVars>
      </dgm:prSet>
      <dgm:spPr/>
    </dgm:pt>
    <dgm:pt modelId="{2E1FF249-69EE-47C1-9776-F716B21D7412}" type="pres">
      <dgm:prSet presAssocID="{90C6B0AD-D45E-4893-9782-DA2D6B9F4BBD}" presName="desTx" presStyleLbl="alignAccFollowNode1" presStyleIdx="0" presStyleCnt="3">
        <dgm:presLayoutVars>
          <dgm:bulletEnabled val="1"/>
        </dgm:presLayoutVars>
      </dgm:prSet>
      <dgm:spPr/>
    </dgm:pt>
    <dgm:pt modelId="{550A1220-D1E5-436D-B5A1-4438D6B19200}" type="pres">
      <dgm:prSet presAssocID="{1B0934C7-E2F7-48D7-BEEE-94E97329F409}" presName="space" presStyleCnt="0"/>
      <dgm:spPr/>
    </dgm:pt>
    <dgm:pt modelId="{504C4C01-EE03-4A03-B6C3-3115D5537124}" type="pres">
      <dgm:prSet presAssocID="{C327C518-A455-4EEA-A810-78B16339A496}" presName="composite" presStyleCnt="0"/>
      <dgm:spPr/>
    </dgm:pt>
    <dgm:pt modelId="{780E7283-BCBA-40F2-97B2-2AED4B73158C}" type="pres">
      <dgm:prSet presAssocID="{C327C518-A455-4EEA-A810-78B16339A496}" presName="parTx" presStyleLbl="alignNode1" presStyleIdx="1" presStyleCnt="3">
        <dgm:presLayoutVars>
          <dgm:chMax val="0"/>
          <dgm:chPref val="0"/>
          <dgm:bulletEnabled val="1"/>
        </dgm:presLayoutVars>
      </dgm:prSet>
      <dgm:spPr/>
    </dgm:pt>
    <dgm:pt modelId="{565A92AA-FE30-4396-BC19-CF79ADB2E24B}" type="pres">
      <dgm:prSet presAssocID="{C327C518-A455-4EEA-A810-78B16339A496}" presName="desTx" presStyleLbl="alignAccFollowNode1" presStyleIdx="1" presStyleCnt="3">
        <dgm:presLayoutVars>
          <dgm:bulletEnabled val="1"/>
        </dgm:presLayoutVars>
      </dgm:prSet>
      <dgm:spPr/>
    </dgm:pt>
    <dgm:pt modelId="{35FFD3BD-39A4-4B26-8F61-7EF322D5DB5C}" type="pres">
      <dgm:prSet presAssocID="{51727978-5A79-4C9A-8C57-F4873711BC37}" presName="space" presStyleCnt="0"/>
      <dgm:spPr/>
    </dgm:pt>
    <dgm:pt modelId="{7F0776FD-BF22-4C5C-BD0B-59D5B2B2CDE1}" type="pres">
      <dgm:prSet presAssocID="{C303E0EB-BD7A-4C39-A418-0C578474A742}" presName="composite" presStyleCnt="0"/>
      <dgm:spPr/>
    </dgm:pt>
    <dgm:pt modelId="{30777E3B-3750-45CA-A75B-FDA34EF3B6C4}" type="pres">
      <dgm:prSet presAssocID="{C303E0EB-BD7A-4C39-A418-0C578474A742}" presName="parTx" presStyleLbl="alignNode1" presStyleIdx="2" presStyleCnt="3">
        <dgm:presLayoutVars>
          <dgm:chMax val="0"/>
          <dgm:chPref val="0"/>
          <dgm:bulletEnabled val="1"/>
        </dgm:presLayoutVars>
      </dgm:prSet>
      <dgm:spPr/>
    </dgm:pt>
    <dgm:pt modelId="{81E70D0E-3574-4648-89D3-DFB1E18C954B}" type="pres">
      <dgm:prSet presAssocID="{C303E0EB-BD7A-4C39-A418-0C578474A742}" presName="desTx" presStyleLbl="alignAccFollowNode1" presStyleIdx="2" presStyleCnt="3">
        <dgm:presLayoutVars>
          <dgm:bulletEnabled val="1"/>
        </dgm:presLayoutVars>
      </dgm:prSet>
      <dgm:spPr/>
    </dgm:pt>
  </dgm:ptLst>
  <dgm:cxnLst>
    <dgm:cxn modelId="{C36A8922-5E34-4AA6-BFC5-EEC3D8D9758D}" type="presOf" srcId="{12A952BD-2FB9-46DA-BA00-6A4A37F5B557}" destId="{2E1FF249-69EE-47C1-9776-F716B21D7412}" srcOrd="0" destOrd="1" presId="urn:microsoft.com/office/officeart/2005/8/layout/hList1"/>
    <dgm:cxn modelId="{7AA80C24-1CB2-4A0A-8395-908EC8E1C7CB}" type="presOf" srcId="{90C6B0AD-D45E-4893-9782-DA2D6B9F4BBD}" destId="{1F38815A-1C4E-4362-B130-79295A8EEA0C}" srcOrd="0" destOrd="0" presId="urn:microsoft.com/office/officeart/2005/8/layout/hList1"/>
    <dgm:cxn modelId="{2F00C835-F64D-44A1-A6B6-ED5E7E9A7713}" type="presOf" srcId="{31805F49-E24B-4167-B500-E4D88B477AEE}" destId="{81E70D0E-3574-4648-89D3-DFB1E18C954B}" srcOrd="0" destOrd="1" presId="urn:microsoft.com/office/officeart/2005/8/layout/hList1"/>
    <dgm:cxn modelId="{35D85C42-4954-4797-BFB0-0EABBDAACC94}" srcId="{E640DA75-6B22-4340-B0C4-162015E2AAC0}" destId="{C303E0EB-BD7A-4C39-A418-0C578474A742}" srcOrd="2" destOrd="0" parTransId="{45F4BA6F-92AB-44C0-A8E6-1082DFC46FE5}" sibTransId="{F6B61621-1ECC-44AD-AE30-1B0284FD4453}"/>
    <dgm:cxn modelId="{6A44BC62-D2F8-4A38-9444-05E111CBB46F}" type="presOf" srcId="{C327C518-A455-4EEA-A810-78B16339A496}" destId="{780E7283-BCBA-40F2-97B2-2AED4B73158C}" srcOrd="0" destOrd="0" presId="urn:microsoft.com/office/officeart/2005/8/layout/hList1"/>
    <dgm:cxn modelId="{7A10B76A-F781-4D5D-A507-4A7983061130}" srcId="{90C6B0AD-D45E-4893-9782-DA2D6B9F4BBD}" destId="{9FC1562A-023C-455A-B413-9BB3077835EF}" srcOrd="0" destOrd="0" parTransId="{1E0D2E6A-401F-4847-9C43-21B27FC6160E}" sibTransId="{ECB96E71-5A73-45E7-8D3C-685A51F85084}"/>
    <dgm:cxn modelId="{28E19F77-6DD2-45F6-9FAB-D2ABB2EF8184}" type="presOf" srcId="{8EAC0C0B-5C3A-4CDD-8A15-A603A6ABC409}" destId="{565A92AA-FE30-4396-BC19-CF79ADB2E24B}" srcOrd="0" destOrd="0" presId="urn:microsoft.com/office/officeart/2005/8/layout/hList1"/>
    <dgm:cxn modelId="{D73BE77C-B292-4ACA-A1DE-847AB9B90F7D}" srcId="{C327C518-A455-4EEA-A810-78B16339A496}" destId="{8EAC0C0B-5C3A-4CDD-8A15-A603A6ABC409}" srcOrd="0" destOrd="0" parTransId="{9AB8D72B-1FD7-4F8C-A899-379CFF4C7429}" sibTransId="{47C19F89-B8E9-4D7F-B626-9B1DB276FBE7}"/>
    <dgm:cxn modelId="{57C41484-9D89-4C4D-9BFC-39DF42112623}" srcId="{C303E0EB-BD7A-4C39-A418-0C578474A742}" destId="{31805F49-E24B-4167-B500-E4D88B477AEE}" srcOrd="1" destOrd="0" parTransId="{54524B24-13E8-4612-91B0-DA608EDD9A3A}" sibTransId="{359F2EDF-E4BD-4535-827D-52BE411D94F8}"/>
    <dgm:cxn modelId="{B8592687-252C-46CB-A06B-E3296954FD4D}" srcId="{C327C518-A455-4EEA-A810-78B16339A496}" destId="{F7418519-D004-418E-B9DE-A0F5882C84B3}" srcOrd="1" destOrd="0" parTransId="{EECA5FB9-32D0-4575-BB5E-B25D4A6E9DF9}" sibTransId="{B911B2D0-4583-4A97-93EA-164C333066A2}"/>
    <dgm:cxn modelId="{8672158B-A7CE-449A-A452-B27756CDB949}" type="presOf" srcId="{E640DA75-6B22-4340-B0C4-162015E2AAC0}" destId="{1FD74292-E30F-4E02-A982-8AF4DC0F0438}" srcOrd="0" destOrd="0" presId="urn:microsoft.com/office/officeart/2005/8/layout/hList1"/>
    <dgm:cxn modelId="{70724D95-540A-4544-9154-A0CFA219A058}" srcId="{C303E0EB-BD7A-4C39-A418-0C578474A742}" destId="{AA21D9E8-167F-44C4-8E86-0F7BB17D1A3B}" srcOrd="0" destOrd="0" parTransId="{8B3ACD09-5AA7-4FD3-B61F-0B9C0A3231D9}" sibTransId="{D93ACFCC-2704-44D3-9A5F-5E7BAFAAF4B5}"/>
    <dgm:cxn modelId="{A1A63296-9C0D-4457-8068-B3DED5423548}" srcId="{E640DA75-6B22-4340-B0C4-162015E2AAC0}" destId="{C327C518-A455-4EEA-A810-78B16339A496}" srcOrd="1" destOrd="0" parTransId="{2BA6DC54-0927-46AF-847B-39648AC40510}" sibTransId="{51727978-5A79-4C9A-8C57-F4873711BC37}"/>
    <dgm:cxn modelId="{172AB6C2-CFC5-4C36-ADB8-B55D9C381ED8}" type="presOf" srcId="{C303E0EB-BD7A-4C39-A418-0C578474A742}" destId="{30777E3B-3750-45CA-A75B-FDA34EF3B6C4}" srcOrd="0" destOrd="0" presId="urn:microsoft.com/office/officeart/2005/8/layout/hList1"/>
    <dgm:cxn modelId="{2128D7C8-372B-4B72-858F-3987005F2601}" type="presOf" srcId="{F7418519-D004-418E-B9DE-A0F5882C84B3}" destId="{565A92AA-FE30-4396-BC19-CF79ADB2E24B}" srcOrd="0" destOrd="1" presId="urn:microsoft.com/office/officeart/2005/8/layout/hList1"/>
    <dgm:cxn modelId="{DE313DE9-5322-41B5-9F35-62F1B80C8B54}" srcId="{E640DA75-6B22-4340-B0C4-162015E2AAC0}" destId="{90C6B0AD-D45E-4893-9782-DA2D6B9F4BBD}" srcOrd="0" destOrd="0" parTransId="{66B6AE9C-34F9-4D0E-9109-9802EBC7D2F6}" sibTransId="{1B0934C7-E2F7-48D7-BEEE-94E97329F409}"/>
    <dgm:cxn modelId="{C53B6EF4-E0F0-4767-97A4-531BBE97AA80}" srcId="{90C6B0AD-D45E-4893-9782-DA2D6B9F4BBD}" destId="{12A952BD-2FB9-46DA-BA00-6A4A37F5B557}" srcOrd="1" destOrd="0" parTransId="{C1E299B8-F81F-4A35-95F6-A2D48FD22207}" sibTransId="{293FD9A8-3C5D-43FE-BBFC-011F4412282A}"/>
    <dgm:cxn modelId="{58B162F8-6F24-4EDF-8966-E0EBE84B57F0}" type="presOf" srcId="{AA21D9E8-167F-44C4-8E86-0F7BB17D1A3B}" destId="{81E70D0E-3574-4648-89D3-DFB1E18C954B}" srcOrd="0" destOrd="0" presId="urn:microsoft.com/office/officeart/2005/8/layout/hList1"/>
    <dgm:cxn modelId="{020B14FC-8D9B-4C03-A902-779444120FC5}" type="presOf" srcId="{9FC1562A-023C-455A-B413-9BB3077835EF}" destId="{2E1FF249-69EE-47C1-9776-F716B21D7412}" srcOrd="0" destOrd="0" presId="urn:microsoft.com/office/officeart/2005/8/layout/hList1"/>
    <dgm:cxn modelId="{04BBFE4D-9F0F-4485-92F1-1F9EB7AA0700}" type="presParOf" srcId="{1FD74292-E30F-4E02-A982-8AF4DC0F0438}" destId="{FF27573C-879F-4CDB-86D3-61CFB87D279E}" srcOrd="0" destOrd="0" presId="urn:microsoft.com/office/officeart/2005/8/layout/hList1"/>
    <dgm:cxn modelId="{F852AB15-1923-4A8A-AE54-E8469C868661}" type="presParOf" srcId="{FF27573C-879F-4CDB-86D3-61CFB87D279E}" destId="{1F38815A-1C4E-4362-B130-79295A8EEA0C}" srcOrd="0" destOrd="0" presId="urn:microsoft.com/office/officeart/2005/8/layout/hList1"/>
    <dgm:cxn modelId="{82E5E50A-1533-4B61-960E-7276C3228F6E}" type="presParOf" srcId="{FF27573C-879F-4CDB-86D3-61CFB87D279E}" destId="{2E1FF249-69EE-47C1-9776-F716B21D7412}" srcOrd="1" destOrd="0" presId="urn:microsoft.com/office/officeart/2005/8/layout/hList1"/>
    <dgm:cxn modelId="{0C274CDA-808F-4307-9C43-DE2FF1047E8D}" type="presParOf" srcId="{1FD74292-E30F-4E02-A982-8AF4DC0F0438}" destId="{550A1220-D1E5-436D-B5A1-4438D6B19200}" srcOrd="1" destOrd="0" presId="urn:microsoft.com/office/officeart/2005/8/layout/hList1"/>
    <dgm:cxn modelId="{DF84CBA5-769C-42A8-8F0B-A3BA01DBD124}" type="presParOf" srcId="{1FD74292-E30F-4E02-A982-8AF4DC0F0438}" destId="{504C4C01-EE03-4A03-B6C3-3115D5537124}" srcOrd="2" destOrd="0" presId="urn:microsoft.com/office/officeart/2005/8/layout/hList1"/>
    <dgm:cxn modelId="{6363FCBC-FD3E-4F82-AA67-0B66E8D5F907}" type="presParOf" srcId="{504C4C01-EE03-4A03-B6C3-3115D5537124}" destId="{780E7283-BCBA-40F2-97B2-2AED4B73158C}" srcOrd="0" destOrd="0" presId="urn:microsoft.com/office/officeart/2005/8/layout/hList1"/>
    <dgm:cxn modelId="{FF44EE62-5DD6-41BF-AD73-C9275A0E4910}" type="presParOf" srcId="{504C4C01-EE03-4A03-B6C3-3115D5537124}" destId="{565A92AA-FE30-4396-BC19-CF79ADB2E24B}" srcOrd="1" destOrd="0" presId="urn:microsoft.com/office/officeart/2005/8/layout/hList1"/>
    <dgm:cxn modelId="{A7855B4A-D885-4E09-8940-600D81C2E4FE}" type="presParOf" srcId="{1FD74292-E30F-4E02-A982-8AF4DC0F0438}" destId="{35FFD3BD-39A4-4B26-8F61-7EF322D5DB5C}" srcOrd="3" destOrd="0" presId="urn:microsoft.com/office/officeart/2005/8/layout/hList1"/>
    <dgm:cxn modelId="{5045611D-594B-45B5-BA04-953FC1DD9FA4}" type="presParOf" srcId="{1FD74292-E30F-4E02-A982-8AF4DC0F0438}" destId="{7F0776FD-BF22-4C5C-BD0B-59D5B2B2CDE1}" srcOrd="4" destOrd="0" presId="urn:microsoft.com/office/officeart/2005/8/layout/hList1"/>
    <dgm:cxn modelId="{27240610-AF20-48F1-80DD-D659E09B4B03}" type="presParOf" srcId="{7F0776FD-BF22-4C5C-BD0B-59D5B2B2CDE1}" destId="{30777E3B-3750-45CA-A75B-FDA34EF3B6C4}" srcOrd="0" destOrd="0" presId="urn:microsoft.com/office/officeart/2005/8/layout/hList1"/>
    <dgm:cxn modelId="{4166663B-2B34-4BA7-B6CC-6AD302F78C3D}" type="presParOf" srcId="{7F0776FD-BF22-4C5C-BD0B-59D5B2B2CDE1}" destId="{81E70D0E-3574-4648-89D3-DFB1E18C954B}"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40DA75-6B22-4340-B0C4-162015E2AAC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C327C518-A455-4EEA-A810-78B16339A496}">
      <dgm:prSet phldrT="[Texte]"/>
      <dgm:spPr>
        <a:solidFill>
          <a:srgbClr val="FF0000"/>
        </a:solidFill>
      </dgm:spPr>
      <dgm:t>
        <a:bodyPr/>
        <a:lstStyle/>
        <a:p>
          <a:r>
            <a:rPr lang="fr-FR" dirty="0"/>
            <a:t>REALISABLE  </a:t>
          </a:r>
        </a:p>
      </dgm:t>
    </dgm:pt>
    <dgm:pt modelId="{2BA6DC54-0927-46AF-847B-39648AC40510}" type="parTrans" cxnId="{A1A63296-9C0D-4457-8068-B3DED5423548}">
      <dgm:prSet/>
      <dgm:spPr/>
      <dgm:t>
        <a:bodyPr/>
        <a:lstStyle/>
        <a:p>
          <a:endParaRPr lang="fr-FR"/>
        </a:p>
      </dgm:t>
    </dgm:pt>
    <dgm:pt modelId="{51727978-5A79-4C9A-8C57-F4873711BC37}" type="sibTrans" cxnId="{A1A63296-9C0D-4457-8068-B3DED5423548}">
      <dgm:prSet/>
      <dgm:spPr/>
      <dgm:t>
        <a:bodyPr/>
        <a:lstStyle/>
        <a:p>
          <a:endParaRPr lang="fr-FR"/>
        </a:p>
      </dgm:t>
    </dgm:pt>
    <dgm:pt modelId="{8EAC0C0B-5C3A-4CDD-8A15-A603A6ABC409}">
      <dgm:prSet phldrT="[Texte]"/>
      <dgm:spPr>
        <a:solidFill>
          <a:srgbClr val="F1B1B1">
            <a:alpha val="89804"/>
          </a:srgbClr>
        </a:solidFill>
      </dgm:spPr>
      <dgm:t>
        <a:bodyPr/>
        <a:lstStyle/>
        <a:p>
          <a:r>
            <a:rPr lang="fr-FR" dirty="0"/>
            <a:t>Vos objectifs doivent apporter une valeur ajoutée </a:t>
          </a:r>
        </a:p>
      </dgm:t>
    </dgm:pt>
    <dgm:pt modelId="{9AB8D72B-1FD7-4F8C-A899-379CFF4C7429}" type="parTrans" cxnId="{D73BE77C-B292-4ACA-A1DE-847AB9B90F7D}">
      <dgm:prSet/>
      <dgm:spPr/>
      <dgm:t>
        <a:bodyPr/>
        <a:lstStyle/>
        <a:p>
          <a:endParaRPr lang="fr-FR"/>
        </a:p>
      </dgm:t>
    </dgm:pt>
    <dgm:pt modelId="{47C19F89-B8E9-4D7F-B626-9B1DB276FBE7}" type="sibTrans" cxnId="{D73BE77C-B292-4ACA-A1DE-847AB9B90F7D}">
      <dgm:prSet/>
      <dgm:spPr/>
      <dgm:t>
        <a:bodyPr/>
        <a:lstStyle/>
        <a:p>
          <a:endParaRPr lang="fr-FR"/>
        </a:p>
      </dgm:t>
    </dgm:pt>
    <dgm:pt modelId="{C303E0EB-BD7A-4C39-A418-0C578474A742}">
      <dgm:prSet phldrT="[Texte]"/>
      <dgm:spPr>
        <a:solidFill>
          <a:srgbClr val="FFFF00"/>
        </a:solidFill>
      </dgm:spPr>
      <dgm:t>
        <a:bodyPr/>
        <a:lstStyle/>
        <a:p>
          <a:r>
            <a:rPr lang="fr-FR" dirty="0"/>
            <a:t>TEMPOREL </a:t>
          </a:r>
        </a:p>
      </dgm:t>
    </dgm:pt>
    <dgm:pt modelId="{45F4BA6F-92AB-44C0-A8E6-1082DFC46FE5}" type="parTrans" cxnId="{35D85C42-4954-4797-BFB0-0EABBDAACC94}">
      <dgm:prSet/>
      <dgm:spPr/>
      <dgm:t>
        <a:bodyPr/>
        <a:lstStyle/>
        <a:p>
          <a:endParaRPr lang="fr-FR"/>
        </a:p>
      </dgm:t>
    </dgm:pt>
    <dgm:pt modelId="{F6B61621-1ECC-44AD-AE30-1B0284FD4453}" type="sibTrans" cxnId="{35D85C42-4954-4797-BFB0-0EABBDAACC94}">
      <dgm:prSet/>
      <dgm:spPr/>
      <dgm:t>
        <a:bodyPr/>
        <a:lstStyle/>
        <a:p>
          <a:endParaRPr lang="fr-FR"/>
        </a:p>
      </dgm:t>
    </dgm:pt>
    <dgm:pt modelId="{AA21D9E8-167F-44C4-8E86-0F7BB17D1A3B}">
      <dgm:prSet phldrT="[Texte]"/>
      <dgm:spPr>
        <a:solidFill>
          <a:srgbClr val="FAF9DE">
            <a:alpha val="89804"/>
          </a:srgbClr>
        </a:solidFill>
      </dgm:spPr>
      <dgm:t>
        <a:bodyPr/>
        <a:lstStyle/>
        <a:p>
          <a:pPr algn="ctr"/>
          <a:r>
            <a:rPr lang="fr-FR" dirty="0"/>
            <a:t>Établir un échéancier </a:t>
          </a:r>
        </a:p>
      </dgm:t>
    </dgm:pt>
    <dgm:pt modelId="{8B3ACD09-5AA7-4FD3-B61F-0B9C0A3231D9}" type="parTrans" cxnId="{70724D95-540A-4544-9154-A0CFA219A058}">
      <dgm:prSet/>
      <dgm:spPr/>
      <dgm:t>
        <a:bodyPr/>
        <a:lstStyle/>
        <a:p>
          <a:endParaRPr lang="fr-FR"/>
        </a:p>
      </dgm:t>
    </dgm:pt>
    <dgm:pt modelId="{D93ACFCC-2704-44D3-9A5F-5E7BAFAAF4B5}" type="sibTrans" cxnId="{70724D95-540A-4544-9154-A0CFA219A058}">
      <dgm:prSet/>
      <dgm:spPr/>
      <dgm:t>
        <a:bodyPr/>
        <a:lstStyle/>
        <a:p>
          <a:endParaRPr lang="fr-FR"/>
        </a:p>
      </dgm:t>
    </dgm:pt>
    <dgm:pt modelId="{C0A54D7B-AEDB-4D19-9910-2F258F8C47F6}">
      <dgm:prSet phldrT="[Texte]"/>
      <dgm:spPr>
        <a:solidFill>
          <a:srgbClr val="FAF9DE">
            <a:alpha val="89804"/>
          </a:srgbClr>
        </a:solidFill>
      </dgm:spPr>
      <dgm:t>
        <a:bodyPr/>
        <a:lstStyle/>
        <a:p>
          <a:pPr algn="ctr"/>
          <a:r>
            <a:rPr lang="fr-FR" dirty="0"/>
            <a:t>Respecter les délais </a:t>
          </a:r>
        </a:p>
      </dgm:t>
    </dgm:pt>
    <dgm:pt modelId="{209FBB7A-C5E0-471D-9E2D-27DFF46D441A}" type="parTrans" cxnId="{F09D6596-2D71-4A7B-82DE-12992B7ED177}">
      <dgm:prSet/>
      <dgm:spPr/>
      <dgm:t>
        <a:bodyPr/>
        <a:lstStyle/>
        <a:p>
          <a:endParaRPr lang="fr-FR"/>
        </a:p>
      </dgm:t>
    </dgm:pt>
    <dgm:pt modelId="{2834BF4C-AFD0-40B0-B5F3-FBFED176D979}" type="sibTrans" cxnId="{F09D6596-2D71-4A7B-82DE-12992B7ED177}">
      <dgm:prSet/>
      <dgm:spPr/>
      <dgm:t>
        <a:bodyPr/>
        <a:lstStyle/>
        <a:p>
          <a:endParaRPr lang="fr-FR"/>
        </a:p>
      </dgm:t>
    </dgm:pt>
    <dgm:pt modelId="{1989CCDB-457A-4108-9215-A75DA5230C96}">
      <dgm:prSet phldrT="[Texte]"/>
      <dgm:spPr>
        <a:solidFill>
          <a:srgbClr val="F1B1B1">
            <a:alpha val="89804"/>
          </a:srgbClr>
        </a:solidFill>
      </dgm:spPr>
      <dgm:t>
        <a:bodyPr/>
        <a:lstStyle/>
        <a:p>
          <a:r>
            <a:rPr lang="fr-FR" dirty="0"/>
            <a:t>Être rentable et pertinent </a:t>
          </a:r>
        </a:p>
      </dgm:t>
    </dgm:pt>
    <dgm:pt modelId="{4621E830-0534-410E-8623-CDBE815D3B89}" type="parTrans" cxnId="{980AAFBA-4356-4296-A74E-89B221B06281}">
      <dgm:prSet/>
      <dgm:spPr/>
      <dgm:t>
        <a:bodyPr/>
        <a:lstStyle/>
        <a:p>
          <a:endParaRPr lang="fr-FR"/>
        </a:p>
      </dgm:t>
    </dgm:pt>
    <dgm:pt modelId="{F56211EC-0264-4446-BB91-CD87698C23F3}" type="sibTrans" cxnId="{980AAFBA-4356-4296-A74E-89B221B06281}">
      <dgm:prSet/>
      <dgm:spPr/>
      <dgm:t>
        <a:bodyPr/>
        <a:lstStyle/>
        <a:p>
          <a:endParaRPr lang="fr-FR"/>
        </a:p>
      </dgm:t>
    </dgm:pt>
    <dgm:pt modelId="{71E5E00E-6A7A-40FB-9966-FE5FC9BD6DDD}">
      <dgm:prSet phldrT="[Texte]"/>
      <dgm:spPr>
        <a:solidFill>
          <a:srgbClr val="F1B1B1">
            <a:alpha val="89804"/>
          </a:srgbClr>
        </a:solidFill>
      </dgm:spPr>
      <dgm:t>
        <a:bodyPr/>
        <a:lstStyle/>
        <a:p>
          <a:r>
            <a:rPr lang="fr-FR" dirty="0"/>
            <a:t>Envisageable et motivant </a:t>
          </a:r>
        </a:p>
      </dgm:t>
    </dgm:pt>
    <dgm:pt modelId="{DAF310C6-9BED-46E6-9ADA-968012149E2B}" type="parTrans" cxnId="{41E84747-827C-48E9-AA54-59940EED204B}">
      <dgm:prSet/>
      <dgm:spPr/>
      <dgm:t>
        <a:bodyPr/>
        <a:lstStyle/>
        <a:p>
          <a:endParaRPr lang="fr-FR"/>
        </a:p>
      </dgm:t>
    </dgm:pt>
    <dgm:pt modelId="{E8A7E021-F737-48B2-9FA9-50E2F27C9E21}" type="sibTrans" cxnId="{41E84747-827C-48E9-AA54-59940EED204B}">
      <dgm:prSet/>
      <dgm:spPr/>
      <dgm:t>
        <a:bodyPr/>
        <a:lstStyle/>
        <a:p>
          <a:endParaRPr lang="fr-FR"/>
        </a:p>
      </dgm:t>
    </dgm:pt>
    <dgm:pt modelId="{1FD74292-E30F-4E02-A982-8AF4DC0F0438}" type="pres">
      <dgm:prSet presAssocID="{E640DA75-6B22-4340-B0C4-162015E2AAC0}" presName="Name0" presStyleCnt="0">
        <dgm:presLayoutVars>
          <dgm:dir/>
          <dgm:animLvl val="lvl"/>
          <dgm:resizeHandles val="exact"/>
        </dgm:presLayoutVars>
      </dgm:prSet>
      <dgm:spPr/>
    </dgm:pt>
    <dgm:pt modelId="{504C4C01-EE03-4A03-B6C3-3115D5537124}" type="pres">
      <dgm:prSet presAssocID="{C327C518-A455-4EEA-A810-78B16339A496}" presName="composite" presStyleCnt="0"/>
      <dgm:spPr/>
    </dgm:pt>
    <dgm:pt modelId="{780E7283-BCBA-40F2-97B2-2AED4B73158C}" type="pres">
      <dgm:prSet presAssocID="{C327C518-A455-4EEA-A810-78B16339A496}" presName="parTx" presStyleLbl="alignNode1" presStyleIdx="0" presStyleCnt="2">
        <dgm:presLayoutVars>
          <dgm:chMax val="0"/>
          <dgm:chPref val="0"/>
          <dgm:bulletEnabled val="1"/>
        </dgm:presLayoutVars>
      </dgm:prSet>
      <dgm:spPr/>
    </dgm:pt>
    <dgm:pt modelId="{565A92AA-FE30-4396-BC19-CF79ADB2E24B}" type="pres">
      <dgm:prSet presAssocID="{C327C518-A455-4EEA-A810-78B16339A496}" presName="desTx" presStyleLbl="alignAccFollowNode1" presStyleIdx="0" presStyleCnt="2">
        <dgm:presLayoutVars>
          <dgm:bulletEnabled val="1"/>
        </dgm:presLayoutVars>
      </dgm:prSet>
      <dgm:spPr/>
    </dgm:pt>
    <dgm:pt modelId="{35FFD3BD-39A4-4B26-8F61-7EF322D5DB5C}" type="pres">
      <dgm:prSet presAssocID="{51727978-5A79-4C9A-8C57-F4873711BC37}" presName="space" presStyleCnt="0"/>
      <dgm:spPr/>
    </dgm:pt>
    <dgm:pt modelId="{7F0776FD-BF22-4C5C-BD0B-59D5B2B2CDE1}" type="pres">
      <dgm:prSet presAssocID="{C303E0EB-BD7A-4C39-A418-0C578474A742}" presName="composite" presStyleCnt="0"/>
      <dgm:spPr/>
    </dgm:pt>
    <dgm:pt modelId="{30777E3B-3750-45CA-A75B-FDA34EF3B6C4}" type="pres">
      <dgm:prSet presAssocID="{C303E0EB-BD7A-4C39-A418-0C578474A742}" presName="parTx" presStyleLbl="alignNode1" presStyleIdx="1" presStyleCnt="2">
        <dgm:presLayoutVars>
          <dgm:chMax val="0"/>
          <dgm:chPref val="0"/>
          <dgm:bulletEnabled val="1"/>
        </dgm:presLayoutVars>
      </dgm:prSet>
      <dgm:spPr/>
    </dgm:pt>
    <dgm:pt modelId="{81E70D0E-3574-4648-89D3-DFB1E18C954B}" type="pres">
      <dgm:prSet presAssocID="{C303E0EB-BD7A-4C39-A418-0C578474A742}" presName="desTx" presStyleLbl="alignAccFollowNode1" presStyleIdx="1" presStyleCnt="2">
        <dgm:presLayoutVars>
          <dgm:bulletEnabled val="1"/>
        </dgm:presLayoutVars>
      </dgm:prSet>
      <dgm:spPr/>
    </dgm:pt>
  </dgm:ptLst>
  <dgm:cxnLst>
    <dgm:cxn modelId="{B1A7EC02-05B8-4CF3-8C8C-18A800E03361}" type="presOf" srcId="{71E5E00E-6A7A-40FB-9966-FE5FC9BD6DDD}" destId="{565A92AA-FE30-4396-BC19-CF79ADB2E24B}" srcOrd="0" destOrd="2" presId="urn:microsoft.com/office/officeart/2005/8/layout/hList1"/>
    <dgm:cxn modelId="{3A6E6E3D-5BF2-47BC-82F9-2690A23118C8}" type="presOf" srcId="{1989CCDB-457A-4108-9215-A75DA5230C96}" destId="{565A92AA-FE30-4396-BC19-CF79ADB2E24B}" srcOrd="0" destOrd="1" presId="urn:microsoft.com/office/officeart/2005/8/layout/hList1"/>
    <dgm:cxn modelId="{35D85C42-4954-4797-BFB0-0EABBDAACC94}" srcId="{E640DA75-6B22-4340-B0C4-162015E2AAC0}" destId="{C303E0EB-BD7A-4C39-A418-0C578474A742}" srcOrd="1" destOrd="0" parTransId="{45F4BA6F-92AB-44C0-A8E6-1082DFC46FE5}" sibTransId="{F6B61621-1ECC-44AD-AE30-1B0284FD4453}"/>
    <dgm:cxn modelId="{6A44BC62-D2F8-4A38-9444-05E111CBB46F}" type="presOf" srcId="{C327C518-A455-4EEA-A810-78B16339A496}" destId="{780E7283-BCBA-40F2-97B2-2AED4B73158C}" srcOrd="0" destOrd="0" presId="urn:microsoft.com/office/officeart/2005/8/layout/hList1"/>
    <dgm:cxn modelId="{41E84747-827C-48E9-AA54-59940EED204B}" srcId="{C327C518-A455-4EEA-A810-78B16339A496}" destId="{71E5E00E-6A7A-40FB-9966-FE5FC9BD6DDD}" srcOrd="2" destOrd="0" parTransId="{DAF310C6-9BED-46E6-9ADA-968012149E2B}" sibTransId="{E8A7E021-F737-48B2-9FA9-50E2F27C9E21}"/>
    <dgm:cxn modelId="{28E19F77-6DD2-45F6-9FAB-D2ABB2EF8184}" type="presOf" srcId="{8EAC0C0B-5C3A-4CDD-8A15-A603A6ABC409}" destId="{565A92AA-FE30-4396-BC19-CF79ADB2E24B}" srcOrd="0" destOrd="0" presId="urn:microsoft.com/office/officeart/2005/8/layout/hList1"/>
    <dgm:cxn modelId="{D73BE77C-B292-4ACA-A1DE-847AB9B90F7D}" srcId="{C327C518-A455-4EEA-A810-78B16339A496}" destId="{8EAC0C0B-5C3A-4CDD-8A15-A603A6ABC409}" srcOrd="0" destOrd="0" parTransId="{9AB8D72B-1FD7-4F8C-A899-379CFF4C7429}" sibTransId="{47C19F89-B8E9-4D7F-B626-9B1DB276FBE7}"/>
    <dgm:cxn modelId="{8672158B-A7CE-449A-A452-B27756CDB949}" type="presOf" srcId="{E640DA75-6B22-4340-B0C4-162015E2AAC0}" destId="{1FD74292-E30F-4E02-A982-8AF4DC0F0438}" srcOrd="0" destOrd="0" presId="urn:microsoft.com/office/officeart/2005/8/layout/hList1"/>
    <dgm:cxn modelId="{70724D95-540A-4544-9154-A0CFA219A058}" srcId="{C303E0EB-BD7A-4C39-A418-0C578474A742}" destId="{AA21D9E8-167F-44C4-8E86-0F7BB17D1A3B}" srcOrd="0" destOrd="0" parTransId="{8B3ACD09-5AA7-4FD3-B61F-0B9C0A3231D9}" sibTransId="{D93ACFCC-2704-44D3-9A5F-5E7BAFAAF4B5}"/>
    <dgm:cxn modelId="{A1A63296-9C0D-4457-8068-B3DED5423548}" srcId="{E640DA75-6B22-4340-B0C4-162015E2AAC0}" destId="{C327C518-A455-4EEA-A810-78B16339A496}" srcOrd="0" destOrd="0" parTransId="{2BA6DC54-0927-46AF-847B-39648AC40510}" sibTransId="{51727978-5A79-4C9A-8C57-F4873711BC37}"/>
    <dgm:cxn modelId="{F09D6596-2D71-4A7B-82DE-12992B7ED177}" srcId="{C303E0EB-BD7A-4C39-A418-0C578474A742}" destId="{C0A54D7B-AEDB-4D19-9910-2F258F8C47F6}" srcOrd="1" destOrd="0" parTransId="{209FBB7A-C5E0-471D-9E2D-27DFF46D441A}" sibTransId="{2834BF4C-AFD0-40B0-B5F3-FBFED176D979}"/>
    <dgm:cxn modelId="{980AAFBA-4356-4296-A74E-89B221B06281}" srcId="{C327C518-A455-4EEA-A810-78B16339A496}" destId="{1989CCDB-457A-4108-9215-A75DA5230C96}" srcOrd="1" destOrd="0" parTransId="{4621E830-0534-410E-8623-CDBE815D3B89}" sibTransId="{F56211EC-0264-4446-BB91-CD87698C23F3}"/>
    <dgm:cxn modelId="{172AB6C2-CFC5-4C36-ADB8-B55D9C381ED8}" type="presOf" srcId="{C303E0EB-BD7A-4C39-A418-0C578474A742}" destId="{30777E3B-3750-45CA-A75B-FDA34EF3B6C4}" srcOrd="0" destOrd="0" presId="urn:microsoft.com/office/officeart/2005/8/layout/hList1"/>
    <dgm:cxn modelId="{E3D5ACE8-F8BA-436F-865F-EF91704D71C0}" type="presOf" srcId="{C0A54D7B-AEDB-4D19-9910-2F258F8C47F6}" destId="{81E70D0E-3574-4648-89D3-DFB1E18C954B}" srcOrd="0" destOrd="1" presId="urn:microsoft.com/office/officeart/2005/8/layout/hList1"/>
    <dgm:cxn modelId="{58B162F8-6F24-4EDF-8966-E0EBE84B57F0}" type="presOf" srcId="{AA21D9E8-167F-44C4-8E86-0F7BB17D1A3B}" destId="{81E70D0E-3574-4648-89D3-DFB1E18C954B}" srcOrd="0" destOrd="0" presId="urn:microsoft.com/office/officeart/2005/8/layout/hList1"/>
    <dgm:cxn modelId="{DF84CBA5-769C-42A8-8F0B-A3BA01DBD124}" type="presParOf" srcId="{1FD74292-E30F-4E02-A982-8AF4DC0F0438}" destId="{504C4C01-EE03-4A03-B6C3-3115D5537124}" srcOrd="0" destOrd="0" presId="urn:microsoft.com/office/officeart/2005/8/layout/hList1"/>
    <dgm:cxn modelId="{6363FCBC-FD3E-4F82-AA67-0B66E8D5F907}" type="presParOf" srcId="{504C4C01-EE03-4A03-B6C3-3115D5537124}" destId="{780E7283-BCBA-40F2-97B2-2AED4B73158C}" srcOrd="0" destOrd="0" presId="urn:microsoft.com/office/officeart/2005/8/layout/hList1"/>
    <dgm:cxn modelId="{FF44EE62-5DD6-41BF-AD73-C9275A0E4910}" type="presParOf" srcId="{504C4C01-EE03-4A03-B6C3-3115D5537124}" destId="{565A92AA-FE30-4396-BC19-CF79ADB2E24B}" srcOrd="1" destOrd="0" presId="urn:microsoft.com/office/officeart/2005/8/layout/hList1"/>
    <dgm:cxn modelId="{A7855B4A-D885-4E09-8940-600D81C2E4FE}" type="presParOf" srcId="{1FD74292-E30F-4E02-A982-8AF4DC0F0438}" destId="{35FFD3BD-39A4-4B26-8F61-7EF322D5DB5C}" srcOrd="1" destOrd="0" presId="urn:microsoft.com/office/officeart/2005/8/layout/hList1"/>
    <dgm:cxn modelId="{5045611D-594B-45B5-BA04-953FC1DD9FA4}" type="presParOf" srcId="{1FD74292-E30F-4E02-A982-8AF4DC0F0438}" destId="{7F0776FD-BF22-4C5C-BD0B-59D5B2B2CDE1}" srcOrd="2" destOrd="0" presId="urn:microsoft.com/office/officeart/2005/8/layout/hList1"/>
    <dgm:cxn modelId="{27240610-AF20-48F1-80DD-D659E09B4B03}" type="presParOf" srcId="{7F0776FD-BF22-4C5C-BD0B-59D5B2B2CDE1}" destId="{30777E3B-3750-45CA-A75B-FDA34EF3B6C4}" srcOrd="0" destOrd="0" presId="urn:microsoft.com/office/officeart/2005/8/layout/hList1"/>
    <dgm:cxn modelId="{4166663B-2B34-4BA7-B6CC-6AD302F78C3D}" type="presParOf" srcId="{7F0776FD-BF22-4C5C-BD0B-59D5B2B2CDE1}" destId="{81E70D0E-3574-4648-89D3-DFB1E18C954B}"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7961FD-7801-46E5-B12D-FEC32D71DD0D}" type="doc">
      <dgm:prSet loTypeId="urn:microsoft.com/office/officeart/2005/8/layout/vList3" loCatId="list" qsTypeId="urn:microsoft.com/office/officeart/2005/8/quickstyle/simple1" qsCatId="simple" csTypeId="urn:microsoft.com/office/officeart/2005/8/colors/accent1_2" csCatId="accent1" phldr="1"/>
      <dgm:spPr/>
    </dgm:pt>
    <dgm:pt modelId="{D10FBD25-0FB7-4FDC-A443-0881022707EB}">
      <dgm:prSet/>
      <dgm:spPr/>
      <dgm:t>
        <a:bodyPr/>
        <a:lstStyle/>
        <a:p>
          <a:r>
            <a:rPr lang="fr-FR" b="0" i="0" dirty="0"/>
            <a:t>Il s’agit tout simplement de l’ensemble des personnes qui vont intervenir sur le projet</a:t>
          </a:r>
        </a:p>
        <a:p>
          <a:r>
            <a:rPr lang="fr-FR" b="0" i="0" dirty="0"/>
            <a:t>- Bénévole</a:t>
          </a:r>
        </a:p>
        <a:p>
          <a:r>
            <a:rPr lang="fr-FR" b="0" i="0" dirty="0"/>
            <a:t>- Votre équipe </a:t>
          </a:r>
        </a:p>
        <a:p>
          <a:r>
            <a:rPr lang="fr-FR" b="0" i="0" dirty="0"/>
            <a:t>- Partenaires </a:t>
          </a:r>
        </a:p>
        <a:p>
          <a:r>
            <a:rPr lang="fr-FR" b="0" i="0" dirty="0"/>
            <a:t>- </a:t>
          </a:r>
          <a:r>
            <a:rPr lang="fr-FR" b="0" i="0" dirty="0" err="1"/>
            <a:t>Sponspors</a:t>
          </a:r>
          <a:r>
            <a:rPr lang="fr-FR" b="0" i="0" dirty="0"/>
            <a:t> </a:t>
          </a:r>
          <a:endParaRPr lang="fr-FR" dirty="0"/>
        </a:p>
      </dgm:t>
    </dgm:pt>
    <dgm:pt modelId="{C71B6025-46DE-41EB-9D4A-7E4150C30809}" type="parTrans" cxnId="{31193BDD-9272-4437-8902-2859BFA8DDB3}">
      <dgm:prSet/>
      <dgm:spPr/>
      <dgm:t>
        <a:bodyPr/>
        <a:lstStyle/>
        <a:p>
          <a:endParaRPr lang="fr-FR"/>
        </a:p>
      </dgm:t>
    </dgm:pt>
    <dgm:pt modelId="{8CBF1195-522B-4210-A9B4-ACB9CB05D1E0}" type="sibTrans" cxnId="{31193BDD-9272-4437-8902-2859BFA8DDB3}">
      <dgm:prSet/>
      <dgm:spPr/>
      <dgm:t>
        <a:bodyPr/>
        <a:lstStyle/>
        <a:p>
          <a:endParaRPr lang="fr-FR"/>
        </a:p>
      </dgm:t>
    </dgm:pt>
    <dgm:pt modelId="{B0567D62-1D97-4588-8AF3-421B3AF0FD2B}" type="pres">
      <dgm:prSet presAssocID="{887961FD-7801-46E5-B12D-FEC32D71DD0D}" presName="linearFlow" presStyleCnt="0">
        <dgm:presLayoutVars>
          <dgm:dir/>
          <dgm:resizeHandles val="exact"/>
        </dgm:presLayoutVars>
      </dgm:prSet>
      <dgm:spPr/>
    </dgm:pt>
    <dgm:pt modelId="{B54A5701-EBFE-46B2-BE18-D3DA79889E28}" type="pres">
      <dgm:prSet presAssocID="{D10FBD25-0FB7-4FDC-A443-0881022707EB}" presName="composite" presStyleCnt="0"/>
      <dgm:spPr/>
    </dgm:pt>
    <dgm:pt modelId="{C0DE26D5-F5D4-4874-BBF9-B79DEFFF623F}" type="pres">
      <dgm:prSet presAssocID="{D10FBD25-0FB7-4FDC-A443-0881022707EB}" presName="imgShp" presStyleLbl="fgImgPlace1" presStyleIdx="0" presStyleCnt="1" custScaleX="146269" custScaleY="137002"/>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FCC254E6-3F86-4BC9-B8F2-9422DB5AC3DC}" type="pres">
      <dgm:prSet presAssocID="{D10FBD25-0FB7-4FDC-A443-0881022707EB}" presName="txShp" presStyleLbl="node1" presStyleIdx="0" presStyleCnt="1" custScaleX="111654" custScaleY="118345">
        <dgm:presLayoutVars>
          <dgm:bulletEnabled val="1"/>
        </dgm:presLayoutVars>
      </dgm:prSet>
      <dgm:spPr/>
    </dgm:pt>
  </dgm:ptLst>
  <dgm:cxnLst>
    <dgm:cxn modelId="{813F3E0F-86CD-4D3D-856A-241C2EA134C8}" type="presOf" srcId="{D10FBD25-0FB7-4FDC-A443-0881022707EB}" destId="{FCC254E6-3F86-4BC9-B8F2-9422DB5AC3DC}" srcOrd="0" destOrd="0" presId="urn:microsoft.com/office/officeart/2005/8/layout/vList3"/>
    <dgm:cxn modelId="{2B5E3176-92FA-47E9-A719-A62EE22EEBCE}" type="presOf" srcId="{887961FD-7801-46E5-B12D-FEC32D71DD0D}" destId="{B0567D62-1D97-4588-8AF3-421B3AF0FD2B}" srcOrd="0" destOrd="0" presId="urn:microsoft.com/office/officeart/2005/8/layout/vList3"/>
    <dgm:cxn modelId="{31193BDD-9272-4437-8902-2859BFA8DDB3}" srcId="{887961FD-7801-46E5-B12D-FEC32D71DD0D}" destId="{D10FBD25-0FB7-4FDC-A443-0881022707EB}" srcOrd="0" destOrd="0" parTransId="{C71B6025-46DE-41EB-9D4A-7E4150C30809}" sibTransId="{8CBF1195-522B-4210-A9B4-ACB9CB05D1E0}"/>
    <dgm:cxn modelId="{D6E97252-90D3-425F-BA3E-427C870BB37D}" type="presParOf" srcId="{B0567D62-1D97-4588-8AF3-421B3AF0FD2B}" destId="{B54A5701-EBFE-46B2-BE18-D3DA79889E28}" srcOrd="0" destOrd="0" presId="urn:microsoft.com/office/officeart/2005/8/layout/vList3"/>
    <dgm:cxn modelId="{5F68ED96-61F1-4698-9CDD-BB8333249D34}" type="presParOf" srcId="{B54A5701-EBFE-46B2-BE18-D3DA79889E28}" destId="{C0DE26D5-F5D4-4874-BBF9-B79DEFFF623F}" srcOrd="0" destOrd="0" presId="urn:microsoft.com/office/officeart/2005/8/layout/vList3"/>
    <dgm:cxn modelId="{C0D010E0-F5EC-4466-ABAE-F1E3FBFBBCEF}" type="presParOf" srcId="{B54A5701-EBFE-46B2-BE18-D3DA79889E28}" destId="{FCC254E6-3F86-4BC9-B8F2-9422DB5AC3DC}"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7961FD-7801-46E5-B12D-FEC32D71DD0D}" type="doc">
      <dgm:prSet loTypeId="urn:microsoft.com/office/officeart/2005/8/layout/vList3" loCatId="list" qsTypeId="urn:microsoft.com/office/officeart/2005/8/quickstyle/simple1" qsCatId="simple" csTypeId="urn:microsoft.com/office/officeart/2005/8/colors/accent1_2" csCatId="accent1" phldr="1"/>
      <dgm:spPr/>
    </dgm:pt>
    <dgm:pt modelId="{6A6FEFD5-D18F-45DB-89A8-A0B73A8B8414}">
      <dgm:prSet/>
      <dgm:spPr/>
      <dgm:t>
        <a:bodyPr/>
        <a:lstStyle/>
        <a:p>
          <a:r>
            <a:rPr lang="fr-FR" b="0" i="0" dirty="0"/>
            <a:t>Les </a:t>
          </a:r>
          <a:r>
            <a:rPr lang="fr-FR" b="1" i="0" dirty="0"/>
            <a:t>ressources financières</a:t>
          </a:r>
          <a:r>
            <a:rPr lang="fr-FR" b="0" i="0" dirty="0"/>
            <a:t> font référence au budget global du projet. Autrement dit, l’ensemble des coûts et des dépenses qui peuvent intervenir tout au long du projet : le salaire de l’équipe, la location ou l’achat de matériel, les frais de déplacement…, il est indispensable de définir un budget prévisionnel pour le projet, tâche par tâche. Attention à toujours conserver un peu de marge, car il y a toujours des imprévus et des retards dans un projet.</a:t>
          </a:r>
        </a:p>
      </dgm:t>
    </dgm:pt>
    <dgm:pt modelId="{47441BFB-E411-48B1-9BEA-21CAE1777484}" type="parTrans" cxnId="{6B8935BF-188C-43D1-BBA7-5761FC2B503E}">
      <dgm:prSet/>
      <dgm:spPr/>
      <dgm:t>
        <a:bodyPr/>
        <a:lstStyle/>
        <a:p>
          <a:endParaRPr lang="fr-FR"/>
        </a:p>
      </dgm:t>
    </dgm:pt>
    <dgm:pt modelId="{38C5888B-0E45-45EE-B4AC-6C550598DB00}" type="sibTrans" cxnId="{6B8935BF-188C-43D1-BBA7-5761FC2B503E}">
      <dgm:prSet/>
      <dgm:spPr/>
      <dgm:t>
        <a:bodyPr/>
        <a:lstStyle/>
        <a:p>
          <a:endParaRPr lang="fr-FR"/>
        </a:p>
      </dgm:t>
    </dgm:pt>
    <dgm:pt modelId="{B0567D62-1D97-4588-8AF3-421B3AF0FD2B}" type="pres">
      <dgm:prSet presAssocID="{887961FD-7801-46E5-B12D-FEC32D71DD0D}" presName="linearFlow" presStyleCnt="0">
        <dgm:presLayoutVars>
          <dgm:dir/>
          <dgm:resizeHandles val="exact"/>
        </dgm:presLayoutVars>
      </dgm:prSet>
      <dgm:spPr/>
    </dgm:pt>
    <dgm:pt modelId="{8B429803-062A-41A6-BB74-1CA1AE724746}" type="pres">
      <dgm:prSet presAssocID="{6A6FEFD5-D18F-45DB-89A8-A0B73A8B8414}" presName="composite" presStyleCnt="0"/>
      <dgm:spPr/>
    </dgm:pt>
    <dgm:pt modelId="{C355614B-89C7-4466-9509-FB9400F45C06}" type="pres">
      <dgm:prSet presAssocID="{6A6FEFD5-D18F-45DB-89A8-A0B73A8B8414}" presName="imgShp" presStyleLbl="fgImgPlace1" presStyleIdx="0" presStyleCnt="1" custScaleX="144661" custScaleY="140733" custLinFactNeighborX="-13031" custLinFactNeighborY="3619"/>
      <dgm:spPr>
        <a:blipFill>
          <a:blip xmlns:r="http://schemas.openxmlformats.org/officeDocument/2006/relationships" r:embed="rId1">
            <a:extLst>
              <a:ext uri="{28A0092B-C50C-407E-A947-70E740481C1C}">
                <a14:useLocalDpi xmlns:a14="http://schemas.microsoft.com/office/drawing/2010/main" val="0"/>
              </a:ext>
            </a:extLst>
          </a:blip>
          <a:srcRect/>
          <a:stretch>
            <a:fillRect l="-48000" r="-48000"/>
          </a:stretch>
        </a:blipFill>
      </dgm:spPr>
    </dgm:pt>
    <dgm:pt modelId="{FB146388-205B-475A-AC4A-AA1087DD8A5A}" type="pres">
      <dgm:prSet presAssocID="{6A6FEFD5-D18F-45DB-89A8-A0B73A8B8414}" presName="txShp" presStyleLbl="node1" presStyleIdx="0" presStyleCnt="1" custScaleX="116657" custScaleY="151927" custLinFactNeighborX="16265" custLinFactNeighborY="-267">
        <dgm:presLayoutVars>
          <dgm:bulletEnabled val="1"/>
        </dgm:presLayoutVars>
      </dgm:prSet>
      <dgm:spPr/>
    </dgm:pt>
  </dgm:ptLst>
  <dgm:cxnLst>
    <dgm:cxn modelId="{2B5E3176-92FA-47E9-A719-A62EE22EEBCE}" type="presOf" srcId="{887961FD-7801-46E5-B12D-FEC32D71DD0D}" destId="{B0567D62-1D97-4588-8AF3-421B3AF0FD2B}" srcOrd="0" destOrd="0" presId="urn:microsoft.com/office/officeart/2005/8/layout/vList3"/>
    <dgm:cxn modelId="{8E60BC80-1744-479A-AB06-1B9A3807187D}" type="presOf" srcId="{6A6FEFD5-D18F-45DB-89A8-A0B73A8B8414}" destId="{FB146388-205B-475A-AC4A-AA1087DD8A5A}" srcOrd="0" destOrd="0" presId="urn:microsoft.com/office/officeart/2005/8/layout/vList3"/>
    <dgm:cxn modelId="{6B8935BF-188C-43D1-BBA7-5761FC2B503E}" srcId="{887961FD-7801-46E5-B12D-FEC32D71DD0D}" destId="{6A6FEFD5-D18F-45DB-89A8-A0B73A8B8414}" srcOrd="0" destOrd="0" parTransId="{47441BFB-E411-48B1-9BEA-21CAE1777484}" sibTransId="{38C5888B-0E45-45EE-B4AC-6C550598DB00}"/>
    <dgm:cxn modelId="{F5026711-CD47-485E-B5ED-404B7C1891FF}" type="presParOf" srcId="{B0567D62-1D97-4588-8AF3-421B3AF0FD2B}" destId="{8B429803-062A-41A6-BB74-1CA1AE724746}" srcOrd="0" destOrd="0" presId="urn:microsoft.com/office/officeart/2005/8/layout/vList3"/>
    <dgm:cxn modelId="{2FDD788D-1835-43B1-885C-079CF9ED83B1}" type="presParOf" srcId="{8B429803-062A-41A6-BB74-1CA1AE724746}" destId="{C355614B-89C7-4466-9509-FB9400F45C06}" srcOrd="0" destOrd="0" presId="urn:microsoft.com/office/officeart/2005/8/layout/vList3"/>
    <dgm:cxn modelId="{7005C336-BE31-4837-8946-A3BFEDF0C030}" type="presParOf" srcId="{8B429803-062A-41A6-BB74-1CA1AE724746}" destId="{FB146388-205B-475A-AC4A-AA1087DD8A5A}"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7961FD-7801-46E5-B12D-FEC32D71DD0D}" type="doc">
      <dgm:prSet loTypeId="urn:microsoft.com/office/officeart/2005/8/layout/vList3" loCatId="list" qsTypeId="urn:microsoft.com/office/officeart/2005/8/quickstyle/simple1" qsCatId="simple" csTypeId="urn:microsoft.com/office/officeart/2005/8/colors/accent1_2" csCatId="accent1" phldr="1"/>
      <dgm:spPr/>
    </dgm:pt>
    <dgm:pt modelId="{6A6FEFD5-D18F-45DB-89A8-A0B73A8B8414}">
      <dgm:prSet/>
      <dgm:spPr/>
      <dgm:t>
        <a:bodyPr/>
        <a:lstStyle/>
        <a:p>
          <a:r>
            <a:rPr lang="fr-FR" b="0" i="0" dirty="0"/>
            <a:t>Enfin les ressources matérielles concernent tout ce dont l’équipe projet va avoir besoins pour mener à bien le projet, les salles, les équipements informatiques, les </a:t>
          </a:r>
          <a:r>
            <a:rPr lang="fr-FR" b="0" i="0" dirty="0" err="1"/>
            <a:t>locigiels</a:t>
          </a:r>
          <a:r>
            <a:rPr lang="fr-FR" b="0" i="0" dirty="0"/>
            <a:t>.. </a:t>
          </a:r>
        </a:p>
        <a:p>
          <a:r>
            <a:rPr lang="fr-FR" b="0" i="0" dirty="0"/>
            <a:t>Il faudra définir ; ce que l’entreprise possède déjà et peut mettre à disposition de son équipe projet. </a:t>
          </a:r>
        </a:p>
        <a:p>
          <a:r>
            <a:rPr lang="fr-FR" b="0" i="0" dirty="0"/>
            <a:t>Ce que l’entreprise doit acheter </a:t>
          </a:r>
        </a:p>
        <a:p>
          <a:r>
            <a:rPr lang="fr-FR" b="0" i="0" dirty="0"/>
            <a:t>Ce que l’entreprise doit louer</a:t>
          </a:r>
        </a:p>
      </dgm:t>
    </dgm:pt>
    <dgm:pt modelId="{47441BFB-E411-48B1-9BEA-21CAE1777484}" type="parTrans" cxnId="{6B8935BF-188C-43D1-BBA7-5761FC2B503E}">
      <dgm:prSet/>
      <dgm:spPr/>
      <dgm:t>
        <a:bodyPr/>
        <a:lstStyle/>
        <a:p>
          <a:endParaRPr lang="fr-FR"/>
        </a:p>
      </dgm:t>
    </dgm:pt>
    <dgm:pt modelId="{38C5888B-0E45-45EE-B4AC-6C550598DB00}" type="sibTrans" cxnId="{6B8935BF-188C-43D1-BBA7-5761FC2B503E}">
      <dgm:prSet/>
      <dgm:spPr/>
      <dgm:t>
        <a:bodyPr/>
        <a:lstStyle/>
        <a:p>
          <a:endParaRPr lang="fr-FR"/>
        </a:p>
      </dgm:t>
    </dgm:pt>
    <dgm:pt modelId="{B0567D62-1D97-4588-8AF3-421B3AF0FD2B}" type="pres">
      <dgm:prSet presAssocID="{887961FD-7801-46E5-B12D-FEC32D71DD0D}" presName="linearFlow" presStyleCnt="0">
        <dgm:presLayoutVars>
          <dgm:dir/>
          <dgm:resizeHandles val="exact"/>
        </dgm:presLayoutVars>
      </dgm:prSet>
      <dgm:spPr/>
    </dgm:pt>
    <dgm:pt modelId="{8B429803-062A-41A6-BB74-1CA1AE724746}" type="pres">
      <dgm:prSet presAssocID="{6A6FEFD5-D18F-45DB-89A8-A0B73A8B8414}" presName="composite" presStyleCnt="0"/>
      <dgm:spPr/>
    </dgm:pt>
    <dgm:pt modelId="{C355614B-89C7-4466-9509-FB9400F45C06}" type="pres">
      <dgm:prSet presAssocID="{6A6FEFD5-D18F-45DB-89A8-A0B73A8B8414}" presName="imgShp" presStyleLbl="fgImgPlace1" presStyleIdx="0" presStyleCnt="1" custScaleX="144661" custScaleY="140733" custLinFactNeighborX="-13031" custLinFactNeighborY="3619"/>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FB146388-205B-475A-AC4A-AA1087DD8A5A}" type="pres">
      <dgm:prSet presAssocID="{6A6FEFD5-D18F-45DB-89A8-A0B73A8B8414}" presName="txShp" presStyleLbl="node1" presStyleIdx="0" presStyleCnt="1" custScaleX="116657" custScaleY="151927" custLinFactNeighborX="16265" custLinFactNeighborY="-267">
        <dgm:presLayoutVars>
          <dgm:bulletEnabled val="1"/>
        </dgm:presLayoutVars>
      </dgm:prSet>
      <dgm:spPr/>
    </dgm:pt>
  </dgm:ptLst>
  <dgm:cxnLst>
    <dgm:cxn modelId="{2B5E3176-92FA-47E9-A719-A62EE22EEBCE}" type="presOf" srcId="{887961FD-7801-46E5-B12D-FEC32D71DD0D}" destId="{B0567D62-1D97-4588-8AF3-421B3AF0FD2B}" srcOrd="0" destOrd="0" presId="urn:microsoft.com/office/officeart/2005/8/layout/vList3"/>
    <dgm:cxn modelId="{8E60BC80-1744-479A-AB06-1B9A3807187D}" type="presOf" srcId="{6A6FEFD5-D18F-45DB-89A8-A0B73A8B8414}" destId="{FB146388-205B-475A-AC4A-AA1087DD8A5A}" srcOrd="0" destOrd="0" presId="urn:microsoft.com/office/officeart/2005/8/layout/vList3"/>
    <dgm:cxn modelId="{6B8935BF-188C-43D1-BBA7-5761FC2B503E}" srcId="{887961FD-7801-46E5-B12D-FEC32D71DD0D}" destId="{6A6FEFD5-D18F-45DB-89A8-A0B73A8B8414}" srcOrd="0" destOrd="0" parTransId="{47441BFB-E411-48B1-9BEA-21CAE1777484}" sibTransId="{38C5888B-0E45-45EE-B4AC-6C550598DB00}"/>
    <dgm:cxn modelId="{F5026711-CD47-485E-B5ED-404B7C1891FF}" type="presParOf" srcId="{B0567D62-1D97-4588-8AF3-421B3AF0FD2B}" destId="{8B429803-062A-41A6-BB74-1CA1AE724746}" srcOrd="0" destOrd="0" presId="urn:microsoft.com/office/officeart/2005/8/layout/vList3"/>
    <dgm:cxn modelId="{2FDD788D-1835-43B1-885C-079CF9ED83B1}" type="presParOf" srcId="{8B429803-062A-41A6-BB74-1CA1AE724746}" destId="{C355614B-89C7-4466-9509-FB9400F45C06}" srcOrd="0" destOrd="0" presId="urn:microsoft.com/office/officeart/2005/8/layout/vList3"/>
    <dgm:cxn modelId="{7005C336-BE31-4837-8946-A3BFEDF0C030}" type="presParOf" srcId="{8B429803-062A-41A6-BB74-1CA1AE724746}" destId="{FB146388-205B-475A-AC4A-AA1087DD8A5A}"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7961FD-7801-46E5-B12D-FEC32D71DD0D}" type="doc">
      <dgm:prSet loTypeId="urn:microsoft.com/office/officeart/2005/8/layout/vList3" loCatId="list" qsTypeId="urn:microsoft.com/office/officeart/2005/8/quickstyle/simple1" qsCatId="simple" csTypeId="urn:microsoft.com/office/officeart/2005/8/colors/accent1_2" csCatId="accent1" phldr="1"/>
      <dgm:spPr/>
    </dgm:pt>
    <dgm:pt modelId="{6A6FEFD5-D18F-45DB-89A8-A0B73A8B8414}">
      <dgm:prSet custT="1"/>
      <dgm:spPr/>
      <dgm:t>
        <a:bodyPr/>
        <a:lstStyle/>
        <a:p>
          <a:r>
            <a:rPr lang="fr-FR" sz="2800" b="0" i="0" dirty="0"/>
            <a:t>La communication est un phénomène complexe mettant en jeu de multiples modalités de fonctionnement (verbal, non verbal) </a:t>
          </a:r>
        </a:p>
        <a:p>
          <a:r>
            <a:rPr lang="fr-FR" sz="2800" b="0" i="0" dirty="0"/>
            <a:t>Si elle se compose d’une part explicite, le plus souvent sous la forme du langage, elle comprend néanmoins des facettes implicites qui font intervenir les codes culturels, ainsi que l’ensemble du contexte dans lequel elle s’insère. Il est donc nécessaire de prendre en compte l’ensemble de ses composantes pour être en mesure de comprendre autrui et de communiquer adéquatement avec lui. </a:t>
          </a:r>
        </a:p>
      </dgm:t>
    </dgm:pt>
    <dgm:pt modelId="{47441BFB-E411-48B1-9BEA-21CAE1777484}" type="parTrans" cxnId="{6B8935BF-188C-43D1-BBA7-5761FC2B503E}">
      <dgm:prSet/>
      <dgm:spPr/>
      <dgm:t>
        <a:bodyPr/>
        <a:lstStyle/>
        <a:p>
          <a:endParaRPr lang="fr-FR"/>
        </a:p>
      </dgm:t>
    </dgm:pt>
    <dgm:pt modelId="{38C5888B-0E45-45EE-B4AC-6C550598DB00}" type="sibTrans" cxnId="{6B8935BF-188C-43D1-BBA7-5761FC2B503E}">
      <dgm:prSet/>
      <dgm:spPr/>
      <dgm:t>
        <a:bodyPr/>
        <a:lstStyle/>
        <a:p>
          <a:endParaRPr lang="fr-FR"/>
        </a:p>
      </dgm:t>
    </dgm:pt>
    <dgm:pt modelId="{B0567D62-1D97-4588-8AF3-421B3AF0FD2B}" type="pres">
      <dgm:prSet presAssocID="{887961FD-7801-46E5-B12D-FEC32D71DD0D}" presName="linearFlow" presStyleCnt="0">
        <dgm:presLayoutVars>
          <dgm:dir/>
          <dgm:resizeHandles val="exact"/>
        </dgm:presLayoutVars>
      </dgm:prSet>
      <dgm:spPr/>
    </dgm:pt>
    <dgm:pt modelId="{8B429803-062A-41A6-BB74-1CA1AE724746}" type="pres">
      <dgm:prSet presAssocID="{6A6FEFD5-D18F-45DB-89A8-A0B73A8B8414}" presName="composite" presStyleCnt="0"/>
      <dgm:spPr/>
    </dgm:pt>
    <dgm:pt modelId="{C355614B-89C7-4466-9509-FB9400F45C06}" type="pres">
      <dgm:prSet presAssocID="{6A6FEFD5-D18F-45DB-89A8-A0B73A8B8414}" presName="imgShp" presStyleLbl="fgImgPlace1" presStyleIdx="0" presStyleCnt="1" custScaleX="144661" custScaleY="140733" custLinFactNeighborX="-13031" custLinFactNeighborY="3619"/>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pt>
    <dgm:pt modelId="{FB146388-205B-475A-AC4A-AA1087DD8A5A}" type="pres">
      <dgm:prSet presAssocID="{6A6FEFD5-D18F-45DB-89A8-A0B73A8B8414}" presName="txShp" presStyleLbl="node1" presStyleIdx="0" presStyleCnt="1" custScaleX="116657" custScaleY="151927" custLinFactNeighborX="16265" custLinFactNeighborY="-267">
        <dgm:presLayoutVars>
          <dgm:bulletEnabled val="1"/>
        </dgm:presLayoutVars>
      </dgm:prSet>
      <dgm:spPr/>
    </dgm:pt>
  </dgm:ptLst>
  <dgm:cxnLst>
    <dgm:cxn modelId="{2B5E3176-92FA-47E9-A719-A62EE22EEBCE}" type="presOf" srcId="{887961FD-7801-46E5-B12D-FEC32D71DD0D}" destId="{B0567D62-1D97-4588-8AF3-421B3AF0FD2B}" srcOrd="0" destOrd="0" presId="urn:microsoft.com/office/officeart/2005/8/layout/vList3"/>
    <dgm:cxn modelId="{8E60BC80-1744-479A-AB06-1B9A3807187D}" type="presOf" srcId="{6A6FEFD5-D18F-45DB-89A8-A0B73A8B8414}" destId="{FB146388-205B-475A-AC4A-AA1087DD8A5A}" srcOrd="0" destOrd="0" presId="urn:microsoft.com/office/officeart/2005/8/layout/vList3"/>
    <dgm:cxn modelId="{6B8935BF-188C-43D1-BBA7-5761FC2B503E}" srcId="{887961FD-7801-46E5-B12D-FEC32D71DD0D}" destId="{6A6FEFD5-D18F-45DB-89A8-A0B73A8B8414}" srcOrd="0" destOrd="0" parTransId="{47441BFB-E411-48B1-9BEA-21CAE1777484}" sibTransId="{38C5888B-0E45-45EE-B4AC-6C550598DB00}"/>
    <dgm:cxn modelId="{F5026711-CD47-485E-B5ED-404B7C1891FF}" type="presParOf" srcId="{B0567D62-1D97-4588-8AF3-421B3AF0FD2B}" destId="{8B429803-062A-41A6-BB74-1CA1AE724746}" srcOrd="0" destOrd="0" presId="urn:microsoft.com/office/officeart/2005/8/layout/vList3"/>
    <dgm:cxn modelId="{2FDD788D-1835-43B1-885C-079CF9ED83B1}" type="presParOf" srcId="{8B429803-062A-41A6-BB74-1CA1AE724746}" destId="{C355614B-89C7-4466-9509-FB9400F45C06}" srcOrd="0" destOrd="0" presId="urn:microsoft.com/office/officeart/2005/8/layout/vList3"/>
    <dgm:cxn modelId="{7005C336-BE31-4837-8946-A3BFEDF0C030}" type="presParOf" srcId="{8B429803-062A-41A6-BB74-1CA1AE724746}" destId="{FB146388-205B-475A-AC4A-AA1087DD8A5A}"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F2805-C2FB-4E0E-9607-DE459CFFF0FC}">
      <dsp:nvSpPr>
        <dsp:cNvPr id="0" name=""/>
        <dsp:cNvSpPr/>
      </dsp:nvSpPr>
      <dsp:spPr>
        <a:xfrm>
          <a:off x="4452" y="28321"/>
          <a:ext cx="4341614" cy="119610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fr-FR" sz="3300" kern="1200" dirty="0"/>
            <a:t>OBJECTIS COURT TERME </a:t>
          </a:r>
        </a:p>
      </dsp:txBody>
      <dsp:txXfrm>
        <a:off x="4452" y="28321"/>
        <a:ext cx="4341614" cy="1196101"/>
      </dsp:txXfrm>
    </dsp:sp>
    <dsp:sp modelId="{9B15338D-1237-4B0D-B03A-5B18F696AEF3}">
      <dsp:nvSpPr>
        <dsp:cNvPr id="0" name=""/>
        <dsp:cNvSpPr/>
      </dsp:nvSpPr>
      <dsp:spPr>
        <a:xfrm>
          <a:off x="4452" y="1224423"/>
          <a:ext cx="4341614" cy="57068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fr-FR" sz="3300" kern="1200" dirty="0"/>
            <a:t>Mettre en place des leçons pratiques et théorique </a:t>
          </a:r>
          <a:r>
            <a:rPr lang="fr-FR" sz="3300" kern="1200" dirty="0" err="1"/>
            <a:t>muay</a:t>
          </a:r>
          <a:r>
            <a:rPr lang="fr-FR" sz="3300" kern="1200" dirty="0"/>
            <a:t> </a:t>
          </a:r>
          <a:r>
            <a:rPr lang="fr-FR" sz="3300" kern="1200" dirty="0" err="1"/>
            <a:t>thai</a:t>
          </a:r>
          <a:r>
            <a:rPr lang="fr-FR" sz="3300" kern="1200" dirty="0"/>
            <a:t> </a:t>
          </a:r>
        </a:p>
        <a:p>
          <a:pPr marL="285750" lvl="1" indent="-285750" algn="l" defTabSz="1466850">
            <a:lnSpc>
              <a:spcPct val="90000"/>
            </a:lnSpc>
            <a:spcBef>
              <a:spcPct val="0"/>
            </a:spcBef>
            <a:spcAft>
              <a:spcPct val="15000"/>
            </a:spcAft>
            <a:buChar char="•"/>
          </a:pPr>
          <a:r>
            <a:rPr lang="fr-FR" sz="3300" kern="1200" dirty="0"/>
            <a:t>Mettre en place une convention de partenariat avec l’UNSS / AFMT </a:t>
          </a:r>
        </a:p>
        <a:p>
          <a:pPr marL="285750" lvl="1" indent="-285750" algn="l" defTabSz="1466850">
            <a:lnSpc>
              <a:spcPct val="90000"/>
            </a:lnSpc>
            <a:spcBef>
              <a:spcPct val="0"/>
            </a:spcBef>
            <a:spcAft>
              <a:spcPct val="15000"/>
            </a:spcAft>
            <a:buChar char="•"/>
          </a:pPr>
          <a:r>
            <a:rPr lang="fr-FR" sz="3300" kern="1200" dirty="0"/>
            <a:t>Sensibiliser les professeurs à la pratique du </a:t>
          </a:r>
          <a:r>
            <a:rPr lang="fr-FR" sz="3300" kern="1200" dirty="0" err="1"/>
            <a:t>muay</a:t>
          </a:r>
          <a:r>
            <a:rPr lang="fr-FR" sz="3300" kern="1200" dirty="0"/>
            <a:t> </a:t>
          </a:r>
          <a:r>
            <a:rPr lang="fr-FR" sz="3300" kern="1200" dirty="0" err="1"/>
            <a:t>thai</a:t>
          </a:r>
          <a:r>
            <a:rPr lang="fr-FR" sz="3300" kern="1200" dirty="0"/>
            <a:t> </a:t>
          </a:r>
        </a:p>
      </dsp:txBody>
      <dsp:txXfrm>
        <a:off x="4452" y="1224423"/>
        <a:ext cx="4341614" cy="5706855"/>
      </dsp:txXfrm>
    </dsp:sp>
    <dsp:sp modelId="{1BEEBC2C-0044-43EA-8CC3-4DDEAF31E629}">
      <dsp:nvSpPr>
        <dsp:cNvPr id="0" name=""/>
        <dsp:cNvSpPr/>
      </dsp:nvSpPr>
      <dsp:spPr>
        <a:xfrm>
          <a:off x="4953892" y="28321"/>
          <a:ext cx="4341614" cy="119610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fr-FR" sz="3300" kern="1200" dirty="0"/>
            <a:t>OBJECTIFS MOYENS TERME </a:t>
          </a:r>
        </a:p>
      </dsp:txBody>
      <dsp:txXfrm>
        <a:off x="4953892" y="28321"/>
        <a:ext cx="4341614" cy="1196101"/>
      </dsp:txXfrm>
    </dsp:sp>
    <dsp:sp modelId="{B3D73E7F-DB17-43DC-9C09-698851B6C803}">
      <dsp:nvSpPr>
        <dsp:cNvPr id="0" name=""/>
        <dsp:cNvSpPr/>
      </dsp:nvSpPr>
      <dsp:spPr>
        <a:xfrm>
          <a:off x="4953892" y="1224423"/>
          <a:ext cx="4341614" cy="57068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fr-FR" sz="3300" kern="1200" dirty="0"/>
            <a:t>Démarcher, contacter d’autre écoles </a:t>
          </a:r>
        </a:p>
        <a:p>
          <a:pPr marL="285750" lvl="1" indent="-285750" algn="l" defTabSz="1466850">
            <a:lnSpc>
              <a:spcPct val="90000"/>
            </a:lnSpc>
            <a:spcBef>
              <a:spcPct val="0"/>
            </a:spcBef>
            <a:spcAft>
              <a:spcPct val="15000"/>
            </a:spcAft>
            <a:buChar char="•"/>
          </a:pPr>
          <a:r>
            <a:rPr lang="fr-FR" sz="3300" kern="1200" dirty="0"/>
            <a:t>Sensibiliser au sport santé en faisant intervenir un médecin du sport </a:t>
          </a:r>
        </a:p>
        <a:p>
          <a:pPr marL="285750" lvl="1" indent="-285750" algn="l" defTabSz="1466850">
            <a:lnSpc>
              <a:spcPct val="90000"/>
            </a:lnSpc>
            <a:spcBef>
              <a:spcPct val="0"/>
            </a:spcBef>
            <a:spcAft>
              <a:spcPct val="15000"/>
            </a:spcAft>
            <a:buChar char="•"/>
          </a:pPr>
          <a:endParaRPr lang="fr-FR" sz="3300" kern="1200" dirty="0"/>
        </a:p>
      </dsp:txBody>
      <dsp:txXfrm>
        <a:off x="4953892" y="1224423"/>
        <a:ext cx="4341614" cy="5706855"/>
      </dsp:txXfrm>
    </dsp:sp>
    <dsp:sp modelId="{A7677D45-FE32-47D1-B7C6-EC00036394A1}">
      <dsp:nvSpPr>
        <dsp:cNvPr id="0" name=""/>
        <dsp:cNvSpPr/>
      </dsp:nvSpPr>
      <dsp:spPr>
        <a:xfrm>
          <a:off x="9903333" y="28321"/>
          <a:ext cx="4341614" cy="119610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fr-FR" sz="3300" kern="1200" dirty="0"/>
            <a:t>OBJECTIFS LONG TERME </a:t>
          </a:r>
        </a:p>
      </dsp:txBody>
      <dsp:txXfrm>
        <a:off x="9903333" y="28321"/>
        <a:ext cx="4341614" cy="1196101"/>
      </dsp:txXfrm>
    </dsp:sp>
    <dsp:sp modelId="{4EE5E4D3-83C2-4931-AC9D-F5EF840C0747}">
      <dsp:nvSpPr>
        <dsp:cNvPr id="0" name=""/>
        <dsp:cNvSpPr/>
      </dsp:nvSpPr>
      <dsp:spPr>
        <a:xfrm>
          <a:off x="9903333" y="1224423"/>
          <a:ext cx="4341614" cy="57068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fr-FR" sz="3300" kern="1200" dirty="0"/>
            <a:t>Former les professeur d’EPS volontaire à la pratique du </a:t>
          </a:r>
          <a:r>
            <a:rPr lang="fr-FR" sz="3300" kern="1200" dirty="0" err="1"/>
            <a:t>muay</a:t>
          </a:r>
          <a:r>
            <a:rPr lang="fr-FR" sz="3300" kern="1200" dirty="0"/>
            <a:t> </a:t>
          </a:r>
          <a:r>
            <a:rPr lang="fr-FR" sz="3300" kern="1200" dirty="0" err="1"/>
            <a:t>thai</a:t>
          </a:r>
          <a:r>
            <a:rPr lang="fr-FR" sz="3300" kern="1200" dirty="0"/>
            <a:t> </a:t>
          </a:r>
        </a:p>
        <a:p>
          <a:pPr marL="285750" lvl="1" indent="-285750" algn="l" defTabSz="1466850">
            <a:lnSpc>
              <a:spcPct val="90000"/>
            </a:lnSpc>
            <a:spcBef>
              <a:spcPct val="0"/>
            </a:spcBef>
            <a:spcAft>
              <a:spcPct val="15000"/>
            </a:spcAft>
            <a:buChar char="•"/>
          </a:pPr>
          <a:r>
            <a:rPr lang="fr-FR" sz="3300" kern="1200" dirty="0"/>
            <a:t>Collaborer avec d’autre écoles </a:t>
          </a:r>
        </a:p>
        <a:p>
          <a:pPr marL="285750" lvl="1" indent="-285750" algn="l" defTabSz="1466850">
            <a:lnSpc>
              <a:spcPct val="90000"/>
            </a:lnSpc>
            <a:spcBef>
              <a:spcPct val="0"/>
            </a:spcBef>
            <a:spcAft>
              <a:spcPct val="15000"/>
            </a:spcAft>
            <a:buChar char="•"/>
          </a:pPr>
          <a:r>
            <a:rPr lang="fr-FR" sz="3300" kern="1200" dirty="0"/>
            <a:t>Créer une compétition UNSS </a:t>
          </a:r>
          <a:r>
            <a:rPr lang="fr-FR" sz="3300" kern="1200" dirty="0" err="1"/>
            <a:t>muay</a:t>
          </a:r>
          <a:r>
            <a:rPr lang="fr-FR" sz="3300" kern="1200" dirty="0"/>
            <a:t> </a:t>
          </a:r>
          <a:r>
            <a:rPr lang="fr-FR" sz="3300" kern="1200" dirty="0" err="1"/>
            <a:t>thai</a:t>
          </a:r>
          <a:r>
            <a:rPr lang="fr-FR" sz="3300" kern="1200" dirty="0"/>
            <a:t> avec l’AFMT / ASPTT</a:t>
          </a:r>
        </a:p>
      </dsp:txBody>
      <dsp:txXfrm>
        <a:off x="9903333" y="1224423"/>
        <a:ext cx="4341614" cy="57068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8815A-1C4E-4362-B130-79295A8EEA0C}">
      <dsp:nvSpPr>
        <dsp:cNvPr id="0" name=""/>
        <dsp:cNvSpPr/>
      </dsp:nvSpPr>
      <dsp:spPr>
        <a:xfrm>
          <a:off x="4762" y="47636"/>
          <a:ext cx="4643437" cy="106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fr-FR" sz="3700" kern="1200" dirty="0"/>
            <a:t>SPECIFIQUE </a:t>
          </a:r>
        </a:p>
      </dsp:txBody>
      <dsp:txXfrm>
        <a:off x="4762" y="47636"/>
        <a:ext cx="4643437" cy="1065600"/>
      </dsp:txXfrm>
    </dsp:sp>
    <dsp:sp modelId="{2E1FF249-69EE-47C1-9776-F716B21D7412}">
      <dsp:nvSpPr>
        <dsp:cNvPr id="0" name=""/>
        <dsp:cNvSpPr/>
      </dsp:nvSpPr>
      <dsp:spPr>
        <a:xfrm>
          <a:off x="4762" y="1113236"/>
          <a:ext cx="4643437" cy="579872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fr-FR" sz="3700" kern="1200" dirty="0"/>
            <a:t>Fixer de vraie chiffe et de vrais délais </a:t>
          </a:r>
        </a:p>
        <a:p>
          <a:pPr marL="285750" lvl="1" indent="-285750" algn="l" defTabSz="1644650">
            <a:lnSpc>
              <a:spcPct val="90000"/>
            </a:lnSpc>
            <a:spcBef>
              <a:spcPct val="0"/>
            </a:spcBef>
            <a:spcAft>
              <a:spcPct val="15000"/>
            </a:spcAft>
            <a:buChar char="•"/>
          </a:pPr>
          <a:r>
            <a:rPr lang="fr-FR" sz="3700" kern="1200" dirty="0"/>
            <a:t>Ne pas dire « je veux plus de visiteurs » </a:t>
          </a:r>
        </a:p>
      </dsp:txBody>
      <dsp:txXfrm>
        <a:off x="4762" y="1113236"/>
        <a:ext cx="4643437" cy="5798726"/>
      </dsp:txXfrm>
    </dsp:sp>
    <dsp:sp modelId="{780E7283-BCBA-40F2-97B2-2AED4B73158C}">
      <dsp:nvSpPr>
        <dsp:cNvPr id="0" name=""/>
        <dsp:cNvSpPr/>
      </dsp:nvSpPr>
      <dsp:spPr>
        <a:xfrm>
          <a:off x="5298281" y="47636"/>
          <a:ext cx="4643437" cy="1065600"/>
        </a:xfrm>
        <a:prstGeom prst="rect">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fr-FR" sz="3700" kern="1200" dirty="0"/>
            <a:t>MESURABLE </a:t>
          </a:r>
        </a:p>
      </dsp:txBody>
      <dsp:txXfrm>
        <a:off x="5298281" y="47636"/>
        <a:ext cx="4643437" cy="1065600"/>
      </dsp:txXfrm>
    </dsp:sp>
    <dsp:sp modelId="{565A92AA-FE30-4396-BC19-CF79ADB2E24B}">
      <dsp:nvSpPr>
        <dsp:cNvPr id="0" name=""/>
        <dsp:cNvSpPr/>
      </dsp:nvSpPr>
      <dsp:spPr>
        <a:xfrm>
          <a:off x="5298281" y="1113236"/>
          <a:ext cx="4643437" cy="5798726"/>
        </a:xfrm>
        <a:prstGeom prst="rect">
          <a:avLst/>
        </a:prstGeom>
        <a:solidFill>
          <a:schemeClr val="accent3">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fr-FR" sz="3700" kern="1200" dirty="0"/>
            <a:t>Assurer vous que votre objectif est traçable </a:t>
          </a:r>
        </a:p>
        <a:p>
          <a:pPr marL="285750" lvl="1" indent="-285750" algn="l" defTabSz="1644650">
            <a:lnSpc>
              <a:spcPct val="90000"/>
            </a:lnSpc>
            <a:spcBef>
              <a:spcPct val="0"/>
            </a:spcBef>
            <a:spcAft>
              <a:spcPct val="15000"/>
            </a:spcAft>
            <a:buChar char="•"/>
          </a:pPr>
          <a:r>
            <a:rPr lang="fr-FR" sz="3700" kern="1200" dirty="0"/>
            <a:t>On peu prouver concrètement qu’il y a une évolution (questionnaire de satisfaction, évolution des chiffres…) </a:t>
          </a:r>
        </a:p>
      </dsp:txBody>
      <dsp:txXfrm>
        <a:off x="5298281" y="1113236"/>
        <a:ext cx="4643437" cy="5798726"/>
      </dsp:txXfrm>
    </dsp:sp>
    <dsp:sp modelId="{30777E3B-3750-45CA-A75B-FDA34EF3B6C4}">
      <dsp:nvSpPr>
        <dsp:cNvPr id="0" name=""/>
        <dsp:cNvSpPr/>
      </dsp:nvSpPr>
      <dsp:spPr>
        <a:xfrm>
          <a:off x="10591800" y="47636"/>
          <a:ext cx="4643437" cy="1065600"/>
        </a:xfrm>
        <a:prstGeom prst="rect">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fr-FR" sz="3700" kern="1200" dirty="0"/>
            <a:t>ATTEIGNABLE </a:t>
          </a:r>
        </a:p>
      </dsp:txBody>
      <dsp:txXfrm>
        <a:off x="10591800" y="47636"/>
        <a:ext cx="4643437" cy="1065600"/>
      </dsp:txXfrm>
    </dsp:sp>
    <dsp:sp modelId="{81E70D0E-3574-4648-89D3-DFB1E18C954B}">
      <dsp:nvSpPr>
        <dsp:cNvPr id="0" name=""/>
        <dsp:cNvSpPr/>
      </dsp:nvSpPr>
      <dsp:spPr>
        <a:xfrm>
          <a:off x="10591800" y="1113236"/>
          <a:ext cx="4643437" cy="5798726"/>
        </a:xfrm>
        <a:prstGeom prst="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fr-FR" sz="3700" kern="1200" dirty="0"/>
            <a:t>Travailler un objectif qui est difficile mais possible dans le temps impartis </a:t>
          </a:r>
        </a:p>
        <a:p>
          <a:pPr marL="285750" lvl="1" indent="-285750" algn="l" defTabSz="1644650">
            <a:lnSpc>
              <a:spcPct val="90000"/>
            </a:lnSpc>
            <a:spcBef>
              <a:spcPct val="0"/>
            </a:spcBef>
            <a:spcAft>
              <a:spcPct val="15000"/>
            </a:spcAft>
            <a:buChar char="•"/>
          </a:pPr>
          <a:r>
            <a:rPr lang="fr-FR" sz="3700" kern="1200" dirty="0"/>
            <a:t>« Ne pas essayer de conquérir le monde en un jour »</a:t>
          </a:r>
        </a:p>
      </dsp:txBody>
      <dsp:txXfrm>
        <a:off x="10591800" y="1113236"/>
        <a:ext cx="4643437" cy="5798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E7283-BCBA-40F2-97B2-2AED4B73158C}">
      <dsp:nvSpPr>
        <dsp:cNvPr id="0" name=""/>
        <dsp:cNvSpPr/>
      </dsp:nvSpPr>
      <dsp:spPr>
        <a:xfrm>
          <a:off x="74" y="285160"/>
          <a:ext cx="7121425" cy="1382400"/>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195072" rIns="341376" bIns="195072" numCol="1" spcCol="1270" anchor="ctr" anchorCtr="0">
          <a:noAutofit/>
        </a:bodyPr>
        <a:lstStyle/>
        <a:p>
          <a:pPr marL="0" lvl="0" indent="0" algn="ctr" defTabSz="2133600">
            <a:lnSpc>
              <a:spcPct val="90000"/>
            </a:lnSpc>
            <a:spcBef>
              <a:spcPct val="0"/>
            </a:spcBef>
            <a:spcAft>
              <a:spcPct val="35000"/>
            </a:spcAft>
            <a:buNone/>
          </a:pPr>
          <a:r>
            <a:rPr lang="fr-FR" sz="4800" kern="1200" dirty="0"/>
            <a:t>REALISABLE  </a:t>
          </a:r>
        </a:p>
      </dsp:txBody>
      <dsp:txXfrm>
        <a:off x="74" y="285160"/>
        <a:ext cx="7121425" cy="1382400"/>
      </dsp:txXfrm>
    </dsp:sp>
    <dsp:sp modelId="{565A92AA-FE30-4396-BC19-CF79ADB2E24B}">
      <dsp:nvSpPr>
        <dsp:cNvPr id="0" name=""/>
        <dsp:cNvSpPr/>
      </dsp:nvSpPr>
      <dsp:spPr>
        <a:xfrm>
          <a:off x="74" y="1667560"/>
          <a:ext cx="7121425" cy="5006879"/>
        </a:xfrm>
        <a:prstGeom prst="rect">
          <a:avLst/>
        </a:prstGeom>
        <a:solidFill>
          <a:srgbClr val="F1B1B1">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56032" rIns="341376" bIns="384048" numCol="1" spcCol="1270" anchor="t" anchorCtr="0">
          <a:noAutofit/>
        </a:bodyPr>
        <a:lstStyle/>
        <a:p>
          <a:pPr marL="285750" lvl="1" indent="-285750" algn="l" defTabSz="2133600">
            <a:lnSpc>
              <a:spcPct val="90000"/>
            </a:lnSpc>
            <a:spcBef>
              <a:spcPct val="0"/>
            </a:spcBef>
            <a:spcAft>
              <a:spcPct val="15000"/>
            </a:spcAft>
            <a:buChar char="•"/>
          </a:pPr>
          <a:r>
            <a:rPr lang="fr-FR" sz="4800" kern="1200" dirty="0"/>
            <a:t>Vos objectifs doivent apporter une valeur ajoutée </a:t>
          </a:r>
        </a:p>
        <a:p>
          <a:pPr marL="285750" lvl="1" indent="-285750" algn="l" defTabSz="2133600">
            <a:lnSpc>
              <a:spcPct val="90000"/>
            </a:lnSpc>
            <a:spcBef>
              <a:spcPct val="0"/>
            </a:spcBef>
            <a:spcAft>
              <a:spcPct val="15000"/>
            </a:spcAft>
            <a:buChar char="•"/>
          </a:pPr>
          <a:r>
            <a:rPr lang="fr-FR" sz="4800" kern="1200" dirty="0"/>
            <a:t>Être rentable et pertinent </a:t>
          </a:r>
        </a:p>
        <a:p>
          <a:pPr marL="285750" lvl="1" indent="-285750" algn="l" defTabSz="2133600">
            <a:lnSpc>
              <a:spcPct val="90000"/>
            </a:lnSpc>
            <a:spcBef>
              <a:spcPct val="0"/>
            </a:spcBef>
            <a:spcAft>
              <a:spcPct val="15000"/>
            </a:spcAft>
            <a:buChar char="•"/>
          </a:pPr>
          <a:r>
            <a:rPr lang="fr-FR" sz="4800" kern="1200" dirty="0"/>
            <a:t>Envisageable et motivant </a:t>
          </a:r>
        </a:p>
      </dsp:txBody>
      <dsp:txXfrm>
        <a:off x="74" y="1667560"/>
        <a:ext cx="7121425" cy="5006879"/>
      </dsp:txXfrm>
    </dsp:sp>
    <dsp:sp modelId="{30777E3B-3750-45CA-A75B-FDA34EF3B6C4}">
      <dsp:nvSpPr>
        <dsp:cNvPr id="0" name=""/>
        <dsp:cNvSpPr/>
      </dsp:nvSpPr>
      <dsp:spPr>
        <a:xfrm>
          <a:off x="8118499" y="285160"/>
          <a:ext cx="7121425" cy="1382400"/>
        </a:xfrm>
        <a:prstGeom prst="rect">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195072" rIns="341376" bIns="195072" numCol="1" spcCol="1270" anchor="ctr" anchorCtr="0">
          <a:noAutofit/>
        </a:bodyPr>
        <a:lstStyle/>
        <a:p>
          <a:pPr marL="0" lvl="0" indent="0" algn="ctr" defTabSz="2133600">
            <a:lnSpc>
              <a:spcPct val="90000"/>
            </a:lnSpc>
            <a:spcBef>
              <a:spcPct val="0"/>
            </a:spcBef>
            <a:spcAft>
              <a:spcPct val="35000"/>
            </a:spcAft>
            <a:buNone/>
          </a:pPr>
          <a:r>
            <a:rPr lang="fr-FR" sz="4800" kern="1200" dirty="0"/>
            <a:t>TEMPOREL </a:t>
          </a:r>
        </a:p>
      </dsp:txBody>
      <dsp:txXfrm>
        <a:off x="8118499" y="285160"/>
        <a:ext cx="7121425" cy="1382400"/>
      </dsp:txXfrm>
    </dsp:sp>
    <dsp:sp modelId="{81E70D0E-3574-4648-89D3-DFB1E18C954B}">
      <dsp:nvSpPr>
        <dsp:cNvPr id="0" name=""/>
        <dsp:cNvSpPr/>
      </dsp:nvSpPr>
      <dsp:spPr>
        <a:xfrm>
          <a:off x="8118499" y="1667560"/>
          <a:ext cx="7121425" cy="5006879"/>
        </a:xfrm>
        <a:prstGeom prst="rect">
          <a:avLst/>
        </a:prstGeom>
        <a:solidFill>
          <a:srgbClr val="FAF9DE">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56032" rIns="341376" bIns="384048" numCol="1" spcCol="1270" anchor="t" anchorCtr="0">
          <a:noAutofit/>
        </a:bodyPr>
        <a:lstStyle/>
        <a:p>
          <a:pPr marL="285750" lvl="1" indent="-285750" algn="ctr" defTabSz="2133600">
            <a:lnSpc>
              <a:spcPct val="90000"/>
            </a:lnSpc>
            <a:spcBef>
              <a:spcPct val="0"/>
            </a:spcBef>
            <a:spcAft>
              <a:spcPct val="15000"/>
            </a:spcAft>
            <a:buChar char="•"/>
          </a:pPr>
          <a:r>
            <a:rPr lang="fr-FR" sz="4800" kern="1200" dirty="0"/>
            <a:t>Établir un échéancier </a:t>
          </a:r>
        </a:p>
        <a:p>
          <a:pPr marL="285750" lvl="1" indent="-285750" algn="ctr" defTabSz="2133600">
            <a:lnSpc>
              <a:spcPct val="90000"/>
            </a:lnSpc>
            <a:spcBef>
              <a:spcPct val="0"/>
            </a:spcBef>
            <a:spcAft>
              <a:spcPct val="15000"/>
            </a:spcAft>
            <a:buChar char="•"/>
          </a:pPr>
          <a:r>
            <a:rPr lang="fr-FR" sz="4800" kern="1200" dirty="0"/>
            <a:t>Respecter les délais </a:t>
          </a:r>
        </a:p>
      </dsp:txBody>
      <dsp:txXfrm>
        <a:off x="8118499" y="1667560"/>
        <a:ext cx="7121425" cy="50068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254E6-3F86-4BC9-B8F2-9422DB5AC3DC}">
      <dsp:nvSpPr>
        <dsp:cNvPr id="0" name=""/>
        <dsp:cNvSpPr/>
      </dsp:nvSpPr>
      <dsp:spPr>
        <a:xfrm rot="10800000">
          <a:off x="2827031" y="1647205"/>
          <a:ext cx="9052549" cy="483358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1072" tIns="144780" rIns="270256" bIns="144780" numCol="1" spcCol="1270" anchor="ctr" anchorCtr="0">
          <a:noAutofit/>
        </a:bodyPr>
        <a:lstStyle/>
        <a:p>
          <a:pPr marL="0" lvl="0" indent="0" algn="ctr" defTabSz="1689100">
            <a:lnSpc>
              <a:spcPct val="90000"/>
            </a:lnSpc>
            <a:spcBef>
              <a:spcPct val="0"/>
            </a:spcBef>
            <a:spcAft>
              <a:spcPct val="35000"/>
            </a:spcAft>
            <a:buNone/>
          </a:pPr>
          <a:r>
            <a:rPr lang="fr-FR" sz="3800" b="0" i="0" kern="1200" dirty="0"/>
            <a:t>Il s’agit tout simplement de l’ensemble des personnes qui vont intervenir sur le projet</a:t>
          </a:r>
        </a:p>
        <a:p>
          <a:pPr marL="0" lvl="0" indent="0" algn="ctr" defTabSz="1689100">
            <a:lnSpc>
              <a:spcPct val="90000"/>
            </a:lnSpc>
            <a:spcBef>
              <a:spcPct val="0"/>
            </a:spcBef>
            <a:spcAft>
              <a:spcPct val="35000"/>
            </a:spcAft>
            <a:buNone/>
          </a:pPr>
          <a:r>
            <a:rPr lang="fr-FR" sz="3800" b="0" i="0" kern="1200" dirty="0"/>
            <a:t>- Bénévole</a:t>
          </a:r>
        </a:p>
        <a:p>
          <a:pPr marL="0" lvl="0" indent="0" algn="ctr" defTabSz="1689100">
            <a:lnSpc>
              <a:spcPct val="90000"/>
            </a:lnSpc>
            <a:spcBef>
              <a:spcPct val="0"/>
            </a:spcBef>
            <a:spcAft>
              <a:spcPct val="35000"/>
            </a:spcAft>
            <a:buNone/>
          </a:pPr>
          <a:r>
            <a:rPr lang="fr-FR" sz="3800" b="0" i="0" kern="1200" dirty="0"/>
            <a:t>- Votre équipe </a:t>
          </a:r>
        </a:p>
        <a:p>
          <a:pPr marL="0" lvl="0" indent="0" algn="ctr" defTabSz="1689100">
            <a:lnSpc>
              <a:spcPct val="90000"/>
            </a:lnSpc>
            <a:spcBef>
              <a:spcPct val="0"/>
            </a:spcBef>
            <a:spcAft>
              <a:spcPct val="35000"/>
            </a:spcAft>
            <a:buNone/>
          </a:pPr>
          <a:r>
            <a:rPr lang="fr-FR" sz="3800" b="0" i="0" kern="1200" dirty="0"/>
            <a:t>- Partenaires </a:t>
          </a:r>
        </a:p>
        <a:p>
          <a:pPr marL="0" lvl="0" indent="0" algn="ctr" defTabSz="1689100">
            <a:lnSpc>
              <a:spcPct val="90000"/>
            </a:lnSpc>
            <a:spcBef>
              <a:spcPct val="0"/>
            </a:spcBef>
            <a:spcAft>
              <a:spcPct val="35000"/>
            </a:spcAft>
            <a:buNone/>
          </a:pPr>
          <a:r>
            <a:rPr lang="fr-FR" sz="3800" b="0" i="0" kern="1200" dirty="0"/>
            <a:t>- </a:t>
          </a:r>
          <a:r>
            <a:rPr lang="fr-FR" sz="3800" b="0" i="0" kern="1200" dirty="0" err="1"/>
            <a:t>Sponspors</a:t>
          </a:r>
          <a:r>
            <a:rPr lang="fr-FR" sz="3800" b="0" i="0" kern="1200" dirty="0"/>
            <a:t> </a:t>
          </a:r>
          <a:endParaRPr lang="fr-FR" sz="3800" kern="1200" dirty="0"/>
        </a:p>
      </dsp:txBody>
      <dsp:txXfrm rot="10800000">
        <a:off x="4035428" y="1647205"/>
        <a:ext cx="7844152" cy="4833588"/>
      </dsp:txXfrm>
    </dsp:sp>
    <dsp:sp modelId="{C0DE26D5-F5D4-4874-BBF9-B79DEFFF623F}">
      <dsp:nvSpPr>
        <dsp:cNvPr id="0" name=""/>
        <dsp:cNvSpPr/>
      </dsp:nvSpPr>
      <dsp:spPr>
        <a:xfrm>
          <a:off x="312419" y="1266199"/>
          <a:ext cx="5974094" cy="55956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46388-205B-475A-AC4A-AA1087DD8A5A}">
      <dsp:nvSpPr>
        <dsp:cNvPr id="0" name=""/>
        <dsp:cNvSpPr/>
      </dsp:nvSpPr>
      <dsp:spPr>
        <a:xfrm rot="10800000">
          <a:off x="2733823" y="950502"/>
          <a:ext cx="9458176" cy="620518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1072" tIns="114300" rIns="213360" bIns="114300" numCol="1" spcCol="1270" anchor="ctr" anchorCtr="0">
          <a:noAutofit/>
        </a:bodyPr>
        <a:lstStyle/>
        <a:p>
          <a:pPr marL="0" lvl="0" indent="0" algn="ctr" defTabSz="1333500">
            <a:lnSpc>
              <a:spcPct val="90000"/>
            </a:lnSpc>
            <a:spcBef>
              <a:spcPct val="0"/>
            </a:spcBef>
            <a:spcAft>
              <a:spcPct val="35000"/>
            </a:spcAft>
            <a:buNone/>
          </a:pPr>
          <a:r>
            <a:rPr lang="fr-FR" sz="3000" b="0" i="0" kern="1200" dirty="0"/>
            <a:t>Les </a:t>
          </a:r>
          <a:r>
            <a:rPr lang="fr-FR" sz="3000" b="1" i="0" kern="1200" dirty="0"/>
            <a:t>ressources financières</a:t>
          </a:r>
          <a:r>
            <a:rPr lang="fr-FR" sz="3000" b="0" i="0" kern="1200" dirty="0"/>
            <a:t> font référence au budget global du projet. Autrement dit, l’ensemble des coûts et des dépenses qui peuvent intervenir tout au long du projet : le salaire de l’équipe, la location ou l’achat de matériel, les frais de déplacement…, il est indispensable de définir un budget prévisionnel pour le projet, tâche par tâche. Attention à toujours conserver un peu de marge, car il y a toujours des imprévus et des retards dans un projet.</a:t>
          </a:r>
        </a:p>
      </dsp:txBody>
      <dsp:txXfrm rot="10800000">
        <a:off x="4285119" y="950502"/>
        <a:ext cx="7906880" cy="6205184"/>
      </dsp:txXfrm>
    </dsp:sp>
    <dsp:sp modelId="{C355614B-89C7-4466-9509-FB9400F45C06}">
      <dsp:nvSpPr>
        <dsp:cNvPr id="0" name=""/>
        <dsp:cNvSpPr/>
      </dsp:nvSpPr>
      <dsp:spPr>
        <a:xfrm>
          <a:off x="0" y="1337818"/>
          <a:ext cx="5908418" cy="574798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8000" r="-4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46388-205B-475A-AC4A-AA1087DD8A5A}">
      <dsp:nvSpPr>
        <dsp:cNvPr id="0" name=""/>
        <dsp:cNvSpPr/>
      </dsp:nvSpPr>
      <dsp:spPr>
        <a:xfrm rot="10800000">
          <a:off x="2733823" y="950502"/>
          <a:ext cx="9458176" cy="620518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1072" tIns="121920" rIns="227584" bIns="121920" numCol="1" spcCol="1270" anchor="ctr" anchorCtr="0">
          <a:noAutofit/>
        </a:bodyPr>
        <a:lstStyle/>
        <a:p>
          <a:pPr marL="0" lvl="0" indent="0" algn="ctr" defTabSz="1422400">
            <a:lnSpc>
              <a:spcPct val="90000"/>
            </a:lnSpc>
            <a:spcBef>
              <a:spcPct val="0"/>
            </a:spcBef>
            <a:spcAft>
              <a:spcPct val="35000"/>
            </a:spcAft>
            <a:buNone/>
          </a:pPr>
          <a:r>
            <a:rPr lang="fr-FR" sz="3200" b="0" i="0" kern="1200" dirty="0"/>
            <a:t>Enfin les ressources matérielles concernent tout ce dont l’équipe projet va avoir besoins pour mener à bien le projet, les salles, les équipements informatiques, les </a:t>
          </a:r>
          <a:r>
            <a:rPr lang="fr-FR" sz="3200" b="0" i="0" kern="1200" dirty="0" err="1"/>
            <a:t>locigiels</a:t>
          </a:r>
          <a:r>
            <a:rPr lang="fr-FR" sz="3200" b="0" i="0" kern="1200" dirty="0"/>
            <a:t>.. </a:t>
          </a:r>
        </a:p>
        <a:p>
          <a:pPr marL="0" lvl="0" indent="0" algn="ctr" defTabSz="1422400">
            <a:lnSpc>
              <a:spcPct val="90000"/>
            </a:lnSpc>
            <a:spcBef>
              <a:spcPct val="0"/>
            </a:spcBef>
            <a:spcAft>
              <a:spcPct val="35000"/>
            </a:spcAft>
            <a:buNone/>
          </a:pPr>
          <a:r>
            <a:rPr lang="fr-FR" sz="3200" b="0" i="0" kern="1200" dirty="0"/>
            <a:t>Il faudra définir ; ce que l’entreprise possède déjà et peut mettre à disposition de son équipe projet. </a:t>
          </a:r>
        </a:p>
        <a:p>
          <a:pPr marL="0" lvl="0" indent="0" algn="ctr" defTabSz="1422400">
            <a:lnSpc>
              <a:spcPct val="90000"/>
            </a:lnSpc>
            <a:spcBef>
              <a:spcPct val="0"/>
            </a:spcBef>
            <a:spcAft>
              <a:spcPct val="35000"/>
            </a:spcAft>
            <a:buNone/>
          </a:pPr>
          <a:r>
            <a:rPr lang="fr-FR" sz="3200" b="0" i="0" kern="1200" dirty="0"/>
            <a:t>Ce que l’entreprise doit acheter </a:t>
          </a:r>
        </a:p>
        <a:p>
          <a:pPr marL="0" lvl="0" indent="0" algn="ctr" defTabSz="1422400">
            <a:lnSpc>
              <a:spcPct val="90000"/>
            </a:lnSpc>
            <a:spcBef>
              <a:spcPct val="0"/>
            </a:spcBef>
            <a:spcAft>
              <a:spcPct val="35000"/>
            </a:spcAft>
            <a:buNone/>
          </a:pPr>
          <a:r>
            <a:rPr lang="fr-FR" sz="3200" b="0" i="0" kern="1200" dirty="0"/>
            <a:t>Ce que l’entreprise doit louer</a:t>
          </a:r>
        </a:p>
      </dsp:txBody>
      <dsp:txXfrm rot="10800000">
        <a:off x="4285119" y="950502"/>
        <a:ext cx="7906880" cy="6205184"/>
      </dsp:txXfrm>
    </dsp:sp>
    <dsp:sp modelId="{C355614B-89C7-4466-9509-FB9400F45C06}">
      <dsp:nvSpPr>
        <dsp:cNvPr id="0" name=""/>
        <dsp:cNvSpPr/>
      </dsp:nvSpPr>
      <dsp:spPr>
        <a:xfrm>
          <a:off x="0" y="1337818"/>
          <a:ext cx="5908418" cy="574798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46388-205B-475A-AC4A-AA1087DD8A5A}">
      <dsp:nvSpPr>
        <dsp:cNvPr id="0" name=""/>
        <dsp:cNvSpPr/>
      </dsp:nvSpPr>
      <dsp:spPr>
        <a:xfrm rot="10800000">
          <a:off x="2733823" y="953542"/>
          <a:ext cx="9458176" cy="61991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9313" tIns="106680" rIns="199136" bIns="106680" numCol="1" spcCol="1270" anchor="ctr" anchorCtr="0">
          <a:noAutofit/>
        </a:bodyPr>
        <a:lstStyle/>
        <a:p>
          <a:pPr marL="0" lvl="0" indent="0" algn="ctr" defTabSz="1244600">
            <a:lnSpc>
              <a:spcPct val="90000"/>
            </a:lnSpc>
            <a:spcBef>
              <a:spcPct val="0"/>
            </a:spcBef>
            <a:spcAft>
              <a:spcPct val="35000"/>
            </a:spcAft>
            <a:buNone/>
          </a:pPr>
          <a:r>
            <a:rPr lang="fr-FR" sz="2800" b="0" i="0" kern="1200" dirty="0"/>
            <a:t>La communication est un phénomène complexe mettant en jeu de multiples modalités de fonctionnement (verbal, non verbal) </a:t>
          </a:r>
        </a:p>
        <a:p>
          <a:pPr marL="0" lvl="0" indent="0" algn="ctr" defTabSz="1244600">
            <a:lnSpc>
              <a:spcPct val="90000"/>
            </a:lnSpc>
            <a:spcBef>
              <a:spcPct val="0"/>
            </a:spcBef>
            <a:spcAft>
              <a:spcPct val="35000"/>
            </a:spcAft>
            <a:buNone/>
          </a:pPr>
          <a:r>
            <a:rPr lang="fr-FR" sz="2800" b="0" i="0" kern="1200" dirty="0"/>
            <a:t>Si elle se compose d’une part explicite, le plus souvent sous la forme du langage, elle comprend néanmoins des facettes implicites qui font intervenir les codes culturels, ainsi que l’ensemble du contexte dans lequel elle s’insère. Il est donc nécessaire de prendre en compte l’ensemble de ses composantes pour être en mesure de comprendre autrui et de communiquer adéquatement avec lui. </a:t>
          </a:r>
        </a:p>
      </dsp:txBody>
      <dsp:txXfrm rot="10800000">
        <a:off x="4283604" y="953542"/>
        <a:ext cx="7908395" cy="6199125"/>
      </dsp:txXfrm>
    </dsp:sp>
    <dsp:sp modelId="{C355614B-89C7-4466-9509-FB9400F45C06}">
      <dsp:nvSpPr>
        <dsp:cNvPr id="0" name=""/>
        <dsp:cNvSpPr/>
      </dsp:nvSpPr>
      <dsp:spPr>
        <a:xfrm>
          <a:off x="0" y="1340480"/>
          <a:ext cx="5902648" cy="574237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15845-535D-4EE3-95AC-960441E925B0}" type="datetimeFigureOut">
              <a:rPr lang="fr-FR" smtClean="0"/>
              <a:t>07/11/2023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AABAD-35B8-442C-B1FE-B4EBA288EF39}" type="slidenum">
              <a:rPr lang="fr-FR" smtClean="0"/>
              <a:t>‹N°›</a:t>
            </a:fld>
            <a:endParaRPr lang="fr-FR"/>
          </a:p>
        </p:txBody>
      </p:sp>
    </p:spTree>
    <p:extLst>
      <p:ext uri="{BB962C8B-B14F-4D97-AF65-F5344CB8AC3E}">
        <p14:creationId xmlns:p14="http://schemas.microsoft.com/office/powerpoint/2010/main" val="105966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FBAABAD-35B8-442C-B1FE-B4EBA288EF39}" type="slidenum">
              <a:rPr lang="fr-FR" smtClean="0"/>
              <a:t>22</a:t>
            </a:fld>
            <a:endParaRPr lang="fr-FR"/>
          </a:p>
        </p:txBody>
      </p:sp>
    </p:spTree>
    <p:extLst>
      <p:ext uri="{BB962C8B-B14F-4D97-AF65-F5344CB8AC3E}">
        <p14:creationId xmlns:p14="http://schemas.microsoft.com/office/powerpoint/2010/main" val="3940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6.svg"/><Relationship Id="rId7" Type="http://schemas.openxmlformats.org/officeDocument/2006/relationships/diagramData" Target="../diagrams/data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diagramDrawing" Target="../diagrams/drawing1.xml"/><Relationship Id="rId5" Type="http://schemas.openxmlformats.org/officeDocument/2006/relationships/image" Target="../media/image4.svg"/><Relationship Id="rId10" Type="http://schemas.openxmlformats.org/officeDocument/2006/relationships/diagramColors" Target="../diagrams/colors1.xml"/><Relationship Id="rId4" Type="http://schemas.openxmlformats.org/officeDocument/2006/relationships/image" Target="../media/image3.png"/><Relationship Id="rId9"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6.svg"/><Relationship Id="rId7" Type="http://schemas.openxmlformats.org/officeDocument/2006/relationships/diagramData" Target="../diagrams/data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diagramDrawing" Target="../diagrams/drawing2.xml"/><Relationship Id="rId5" Type="http://schemas.openxmlformats.org/officeDocument/2006/relationships/image" Target="../media/image4.svg"/><Relationship Id="rId10" Type="http://schemas.openxmlformats.org/officeDocument/2006/relationships/diagramColors" Target="../diagrams/colors2.xml"/><Relationship Id="rId4" Type="http://schemas.openxmlformats.org/officeDocument/2006/relationships/image" Target="../media/image3.png"/><Relationship Id="rId9"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6.svg"/><Relationship Id="rId7" Type="http://schemas.openxmlformats.org/officeDocument/2006/relationships/diagramData" Target="../diagrams/data3.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diagramDrawing" Target="../diagrams/drawing3.xml"/><Relationship Id="rId5" Type="http://schemas.openxmlformats.org/officeDocument/2006/relationships/image" Target="../media/image4.svg"/><Relationship Id="rId10" Type="http://schemas.openxmlformats.org/officeDocument/2006/relationships/diagramColors" Target="../diagrams/colors3.xml"/><Relationship Id="rId4" Type="http://schemas.openxmlformats.org/officeDocument/2006/relationships/image" Target="../media/image3.png"/><Relationship Id="rId9"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6.svg"/><Relationship Id="rId7" Type="http://schemas.openxmlformats.org/officeDocument/2006/relationships/diagramData" Target="../diagrams/data4.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diagramDrawing" Target="../diagrams/drawing4.xml"/><Relationship Id="rId5" Type="http://schemas.openxmlformats.org/officeDocument/2006/relationships/image" Target="../media/image4.svg"/><Relationship Id="rId10" Type="http://schemas.openxmlformats.org/officeDocument/2006/relationships/diagramColors" Target="../diagrams/colors4.xml"/><Relationship Id="rId4" Type="http://schemas.openxmlformats.org/officeDocument/2006/relationships/image" Target="../media/image3.png"/><Relationship Id="rId9"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6.svg"/><Relationship Id="rId7" Type="http://schemas.openxmlformats.org/officeDocument/2006/relationships/diagramData" Target="../diagrams/data5.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diagramDrawing" Target="../diagrams/drawing5.xml"/><Relationship Id="rId5" Type="http://schemas.openxmlformats.org/officeDocument/2006/relationships/image" Target="../media/image4.svg"/><Relationship Id="rId10" Type="http://schemas.openxmlformats.org/officeDocument/2006/relationships/diagramColors" Target="../diagrams/colors5.xml"/><Relationship Id="rId4" Type="http://schemas.openxmlformats.org/officeDocument/2006/relationships/image" Target="../media/image3.png"/><Relationship Id="rId9"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6.svg"/><Relationship Id="rId7" Type="http://schemas.openxmlformats.org/officeDocument/2006/relationships/diagramData" Target="../diagrams/data6.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diagramDrawing" Target="../diagrams/drawing6.xml"/><Relationship Id="rId5" Type="http://schemas.openxmlformats.org/officeDocument/2006/relationships/image" Target="../media/image4.svg"/><Relationship Id="rId10" Type="http://schemas.openxmlformats.org/officeDocument/2006/relationships/diagramColors" Target="../diagrams/colors6.xml"/><Relationship Id="rId4" Type="http://schemas.openxmlformats.org/officeDocument/2006/relationships/image" Target="../media/image3.png"/><Relationship Id="rId9"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6.svg"/><Relationship Id="rId7" Type="http://schemas.openxmlformats.org/officeDocument/2006/relationships/diagramData" Target="../diagrams/data7.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diagramDrawing" Target="../diagrams/drawing7.xml"/><Relationship Id="rId5" Type="http://schemas.openxmlformats.org/officeDocument/2006/relationships/image" Target="../media/image4.svg"/><Relationship Id="rId10" Type="http://schemas.openxmlformats.org/officeDocument/2006/relationships/diagramColors" Target="../diagrams/colors7.xml"/><Relationship Id="rId4" Type="http://schemas.openxmlformats.org/officeDocument/2006/relationships/image" Target="../media/image3.png"/><Relationship Id="rId9"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86377" y="2760314"/>
            <a:ext cx="11315247" cy="3863974"/>
          </a:xfrm>
          <a:prstGeom prst="rect">
            <a:avLst/>
          </a:prstGeom>
        </p:spPr>
        <p:txBody>
          <a:bodyPr lIns="0" tIns="0" rIns="0" bIns="0" rtlCol="0" anchor="t">
            <a:spAutoFit/>
          </a:bodyPr>
          <a:lstStyle/>
          <a:p>
            <a:pPr algn="ctr">
              <a:lnSpc>
                <a:spcPts val="9999"/>
              </a:lnSpc>
            </a:pPr>
            <a:r>
              <a:rPr lang="en-US" sz="9999" u="sng" dirty="0">
                <a:solidFill>
                  <a:srgbClr val="227C9D"/>
                </a:solidFill>
                <a:latin typeface="Kollektif Bold"/>
              </a:rPr>
              <a:t>IDENTIFIER LES OBJECTIFS ET LES RESSOURCES </a:t>
            </a:r>
          </a:p>
        </p:txBody>
      </p:sp>
      <p:sp>
        <p:nvSpPr>
          <p:cNvPr id="3" name="Freeform 3"/>
          <p:cNvSpPr/>
          <p:nvPr/>
        </p:nvSpPr>
        <p:spPr>
          <a:xfrm>
            <a:off x="14386813" y="0"/>
            <a:ext cx="3901187" cy="5517295"/>
          </a:xfrm>
          <a:custGeom>
            <a:avLst/>
            <a:gdLst/>
            <a:ahLst/>
            <a:cxnLst/>
            <a:rect l="l" t="t" r="r" b="b"/>
            <a:pathLst>
              <a:path w="3901187" h="5517295">
                <a:moveTo>
                  <a:pt x="0" y="0"/>
                </a:moveTo>
                <a:lnTo>
                  <a:pt x="3901187" y="0"/>
                </a:lnTo>
                <a:lnTo>
                  <a:pt x="3901187" y="5517295"/>
                </a:lnTo>
                <a:lnTo>
                  <a:pt x="0" y="55172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5400000">
            <a:off x="813741" y="5544614"/>
            <a:ext cx="3928645" cy="5556127"/>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5" name="Freeform 5"/>
          <p:cNvSpPr/>
          <p:nvPr/>
        </p:nvSpPr>
        <p:spPr>
          <a:xfrm>
            <a:off x="12742603" y="6624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6" name="TextBox 6"/>
          <p:cNvSpPr txBox="1"/>
          <p:nvPr/>
        </p:nvSpPr>
        <p:spPr>
          <a:xfrm>
            <a:off x="5545397" y="6809551"/>
            <a:ext cx="7197206" cy="523246"/>
          </a:xfrm>
          <a:prstGeom prst="rect">
            <a:avLst/>
          </a:prstGeom>
        </p:spPr>
        <p:txBody>
          <a:bodyPr lIns="0" tIns="0" rIns="0" bIns="0" rtlCol="0" anchor="t">
            <a:spAutoFit/>
          </a:bodyPr>
          <a:lstStyle/>
          <a:p>
            <a:pPr algn="ctr">
              <a:lnSpc>
                <a:spcPts val="4070"/>
              </a:lnSpc>
            </a:pPr>
            <a:r>
              <a:rPr lang="en-US" sz="3700" dirty="0" err="1">
                <a:solidFill>
                  <a:srgbClr val="545454"/>
                </a:solidFill>
                <a:latin typeface="DM Sans"/>
              </a:rPr>
              <a:t>méthodologie</a:t>
            </a:r>
            <a:r>
              <a:rPr lang="en-US" sz="3700" dirty="0">
                <a:solidFill>
                  <a:srgbClr val="545454"/>
                </a:solidFill>
                <a:latin typeface="DM Sans"/>
              </a:rPr>
              <a:t> de </a:t>
            </a:r>
            <a:r>
              <a:rPr lang="en-US" sz="3700" dirty="0" err="1">
                <a:solidFill>
                  <a:srgbClr val="545454"/>
                </a:solidFill>
                <a:latin typeface="DM Sans"/>
              </a:rPr>
              <a:t>projet</a:t>
            </a:r>
            <a:r>
              <a:rPr lang="en-US" sz="3700" dirty="0">
                <a:solidFill>
                  <a:srgbClr val="545454"/>
                </a:solidFill>
                <a:latin typeface="DM Sans"/>
              </a:rPr>
              <a:t> </a:t>
            </a:r>
          </a:p>
        </p:txBody>
      </p:sp>
      <p:sp>
        <p:nvSpPr>
          <p:cNvPr id="7" name="Freeform 7"/>
          <p:cNvSpPr/>
          <p:nvPr/>
        </p:nvSpPr>
        <p:spPr>
          <a:xfrm flipH="1">
            <a:off x="-2634012" y="-3662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021539">
            <a:off x="-2634861" y="5747675"/>
            <a:ext cx="3928645" cy="5556127"/>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TextBox 3"/>
          <p:cNvSpPr txBox="1"/>
          <p:nvPr/>
        </p:nvSpPr>
        <p:spPr>
          <a:xfrm>
            <a:off x="5395528" y="711136"/>
            <a:ext cx="8385844" cy="739902"/>
          </a:xfrm>
          <a:prstGeom prst="rect">
            <a:avLst/>
          </a:prstGeom>
        </p:spPr>
        <p:txBody>
          <a:bodyPr lIns="0" tIns="0" rIns="0" bIns="0" rtlCol="0" anchor="t">
            <a:spAutoFit/>
          </a:bodyPr>
          <a:lstStyle/>
          <a:p>
            <a:pPr>
              <a:lnSpc>
                <a:spcPts val="5544"/>
              </a:lnSpc>
            </a:pPr>
            <a:r>
              <a:rPr lang="en-US" sz="5600" u="sng" dirty="0">
                <a:solidFill>
                  <a:srgbClr val="227C9D"/>
                </a:solidFill>
                <a:latin typeface="Kollektif Bold"/>
              </a:rPr>
              <a:t>DÉFINIR LES OBJECTIFS </a:t>
            </a:r>
          </a:p>
        </p:txBody>
      </p:sp>
      <p:sp>
        <p:nvSpPr>
          <p:cNvPr id="4" name="TextBox 4"/>
          <p:cNvSpPr txBox="1"/>
          <p:nvPr/>
        </p:nvSpPr>
        <p:spPr>
          <a:xfrm>
            <a:off x="2806650" y="1735890"/>
            <a:ext cx="14211300" cy="8498480"/>
          </a:xfrm>
          <a:prstGeom prst="rect">
            <a:avLst/>
          </a:prstGeom>
        </p:spPr>
        <p:txBody>
          <a:bodyPr lIns="0" tIns="0" rIns="0" bIns="0" rtlCol="0" anchor="t">
            <a:spAutoFit/>
          </a:bodyPr>
          <a:lstStyle/>
          <a:p>
            <a:pPr algn="ctr">
              <a:lnSpc>
                <a:spcPts val="3499"/>
              </a:lnSpc>
            </a:pPr>
            <a:r>
              <a:rPr lang="en-US" sz="2499" dirty="0">
                <a:solidFill>
                  <a:srgbClr val="000000"/>
                </a:solidFill>
                <a:latin typeface="Open Sans"/>
              </a:rPr>
              <a:t>En gestion de </a:t>
            </a:r>
            <a:r>
              <a:rPr lang="en-US" sz="2499" dirty="0" err="1">
                <a:solidFill>
                  <a:srgbClr val="000000"/>
                </a:solidFill>
                <a:latin typeface="Open Sans"/>
              </a:rPr>
              <a:t>projet</a:t>
            </a:r>
            <a:r>
              <a:rPr lang="en-US" sz="2499" dirty="0">
                <a:solidFill>
                  <a:srgbClr val="000000"/>
                </a:solidFill>
                <a:latin typeface="Open Sans"/>
              </a:rPr>
              <a:t>, la </a:t>
            </a:r>
            <a:r>
              <a:rPr lang="en-US" sz="2499" dirty="0" err="1">
                <a:solidFill>
                  <a:srgbClr val="000000"/>
                </a:solidFill>
                <a:latin typeface="Open Sans"/>
              </a:rPr>
              <a:t>définition</a:t>
            </a:r>
            <a:r>
              <a:rPr lang="en-US" sz="2499" dirty="0">
                <a:solidFill>
                  <a:srgbClr val="000000"/>
                </a:solidFill>
                <a:latin typeface="Open Sans"/>
              </a:rPr>
              <a:t> des </a:t>
            </a:r>
            <a:r>
              <a:rPr lang="en-US" sz="2499" dirty="0" err="1">
                <a:solidFill>
                  <a:srgbClr val="000000"/>
                </a:solidFill>
                <a:latin typeface="Open Sans"/>
              </a:rPr>
              <a:t>objectifs</a:t>
            </a:r>
            <a:r>
              <a:rPr lang="en-US" sz="2499" dirty="0">
                <a:solidFill>
                  <a:srgbClr val="000000"/>
                </a:solidFill>
                <a:latin typeface="Open Sans"/>
              </a:rPr>
              <a:t> </a:t>
            </a:r>
            <a:r>
              <a:rPr lang="en-US" sz="2499" dirty="0" err="1">
                <a:solidFill>
                  <a:srgbClr val="000000"/>
                </a:solidFill>
                <a:latin typeface="Open Sans"/>
              </a:rPr>
              <a:t>constitue</a:t>
            </a:r>
            <a:r>
              <a:rPr lang="en-US" sz="2499" dirty="0">
                <a:solidFill>
                  <a:srgbClr val="000000"/>
                </a:solidFill>
                <a:latin typeface="Open Sans"/>
              </a:rPr>
              <a:t> le point de </a:t>
            </a:r>
            <a:r>
              <a:rPr lang="en-US" sz="2499" dirty="0" err="1">
                <a:solidFill>
                  <a:srgbClr val="000000"/>
                </a:solidFill>
                <a:latin typeface="Open Sans"/>
              </a:rPr>
              <a:t>départ</a:t>
            </a:r>
            <a:r>
              <a:rPr lang="en-US" sz="2499" dirty="0">
                <a:solidFill>
                  <a:srgbClr val="000000"/>
                </a:solidFill>
                <a:latin typeface="Open Sans"/>
              </a:rPr>
              <a:t>.</a:t>
            </a:r>
          </a:p>
          <a:p>
            <a:pPr algn="ctr">
              <a:lnSpc>
                <a:spcPts val="3499"/>
              </a:lnSpc>
            </a:pPr>
            <a:r>
              <a:rPr lang="en-US" sz="2499" dirty="0">
                <a:solidFill>
                  <a:srgbClr val="000000"/>
                </a:solidFill>
                <a:latin typeface="Open Sans"/>
              </a:rPr>
              <a:t> Très </a:t>
            </a:r>
            <a:r>
              <a:rPr lang="en-US" sz="2499" dirty="0" err="1">
                <a:solidFill>
                  <a:srgbClr val="000000"/>
                </a:solidFill>
                <a:latin typeface="Open Sans"/>
              </a:rPr>
              <a:t>souvent</a:t>
            </a:r>
            <a:r>
              <a:rPr lang="en-US" sz="2499" dirty="0">
                <a:solidFill>
                  <a:srgbClr val="000000"/>
                </a:solidFill>
                <a:latin typeface="Open Sans"/>
              </a:rPr>
              <a:t>, on a tendance à le faire </a:t>
            </a:r>
            <a:r>
              <a:rPr lang="en-US" sz="2499" dirty="0" err="1">
                <a:solidFill>
                  <a:srgbClr val="000000"/>
                </a:solidFill>
                <a:latin typeface="Open Sans"/>
              </a:rPr>
              <a:t>automatiquement</a:t>
            </a:r>
            <a:r>
              <a:rPr lang="en-US" sz="2499" dirty="0">
                <a:solidFill>
                  <a:srgbClr val="000000"/>
                </a:solidFill>
                <a:latin typeface="Open Sans"/>
              </a:rPr>
              <a:t>. Et </a:t>
            </a:r>
            <a:r>
              <a:rPr lang="en-US" sz="2499" dirty="0" err="1">
                <a:solidFill>
                  <a:srgbClr val="000000"/>
                </a:solidFill>
                <a:latin typeface="Open Sans"/>
              </a:rPr>
              <a:t>pourtant</a:t>
            </a:r>
            <a:r>
              <a:rPr lang="en-US" sz="2499" dirty="0">
                <a:solidFill>
                  <a:srgbClr val="000000"/>
                </a:solidFill>
                <a:latin typeface="Open Sans"/>
              </a:rPr>
              <a:t>, il ne </a:t>
            </a:r>
            <a:r>
              <a:rPr lang="en-US" sz="2499" dirty="0" err="1">
                <a:solidFill>
                  <a:srgbClr val="000000"/>
                </a:solidFill>
                <a:latin typeface="Open Sans"/>
              </a:rPr>
              <a:t>suffit</a:t>
            </a:r>
            <a:r>
              <a:rPr lang="en-US" sz="2499" dirty="0">
                <a:solidFill>
                  <a:srgbClr val="000000"/>
                </a:solidFill>
                <a:latin typeface="Open Sans"/>
              </a:rPr>
              <a:t> pas </a:t>
            </a:r>
            <a:r>
              <a:rPr lang="en-US" sz="2499" dirty="0" err="1">
                <a:solidFill>
                  <a:srgbClr val="000000"/>
                </a:solidFill>
                <a:latin typeface="Open Sans"/>
              </a:rPr>
              <a:t>seulement</a:t>
            </a:r>
            <a:r>
              <a:rPr lang="en-US" sz="2499" dirty="0">
                <a:solidFill>
                  <a:srgbClr val="000000"/>
                </a:solidFill>
                <a:latin typeface="Open Sans"/>
              </a:rPr>
              <a:t> de </a:t>
            </a:r>
            <a:r>
              <a:rPr lang="en-US" sz="2499" dirty="0" err="1">
                <a:solidFill>
                  <a:srgbClr val="000000"/>
                </a:solidFill>
                <a:latin typeface="Open Sans"/>
              </a:rPr>
              <a:t>définir</a:t>
            </a:r>
            <a:r>
              <a:rPr lang="en-US" sz="2499" dirty="0">
                <a:solidFill>
                  <a:srgbClr val="000000"/>
                </a:solidFill>
                <a:latin typeface="Open Sans"/>
              </a:rPr>
              <a:t> un </a:t>
            </a:r>
            <a:r>
              <a:rPr lang="en-US" sz="2499" dirty="0" err="1">
                <a:solidFill>
                  <a:srgbClr val="000000"/>
                </a:solidFill>
                <a:latin typeface="Open Sans"/>
              </a:rPr>
              <a:t>objectif</a:t>
            </a:r>
            <a:r>
              <a:rPr lang="en-US" sz="2499" dirty="0">
                <a:solidFill>
                  <a:srgbClr val="000000"/>
                </a:solidFill>
                <a:latin typeface="Open Sans"/>
              </a:rPr>
              <a:t>, il </a:t>
            </a:r>
            <a:r>
              <a:rPr lang="en-US" sz="2499" dirty="0" err="1">
                <a:solidFill>
                  <a:srgbClr val="000000"/>
                </a:solidFill>
                <a:latin typeface="Open Sans"/>
              </a:rPr>
              <a:t>est</a:t>
            </a:r>
            <a:r>
              <a:rPr lang="en-US" sz="2499" dirty="0">
                <a:solidFill>
                  <a:srgbClr val="000000"/>
                </a:solidFill>
                <a:latin typeface="Open Sans"/>
              </a:rPr>
              <a:t> important de le faire </a:t>
            </a:r>
            <a:r>
              <a:rPr lang="en-US" sz="2499" dirty="0" err="1">
                <a:solidFill>
                  <a:srgbClr val="000000"/>
                </a:solidFill>
                <a:latin typeface="Open Sans"/>
              </a:rPr>
              <a:t>correctement</a:t>
            </a:r>
            <a:r>
              <a:rPr lang="en-US" sz="2499" dirty="0">
                <a:solidFill>
                  <a:srgbClr val="000000"/>
                </a:solidFill>
                <a:latin typeface="Open Sans"/>
              </a:rPr>
              <a:t> et surtout </a:t>
            </a:r>
            <a:r>
              <a:rPr lang="en-US" sz="2499" dirty="0" err="1">
                <a:solidFill>
                  <a:srgbClr val="000000"/>
                </a:solidFill>
                <a:latin typeface="Open Sans"/>
              </a:rPr>
              <a:t>d’avoir</a:t>
            </a:r>
            <a:r>
              <a:rPr lang="en-US" sz="2499" dirty="0">
                <a:solidFill>
                  <a:srgbClr val="000000"/>
                </a:solidFill>
                <a:latin typeface="Open Sans"/>
              </a:rPr>
              <a:t> un </a:t>
            </a:r>
            <a:r>
              <a:rPr lang="en-US" sz="2499" dirty="0" err="1">
                <a:solidFill>
                  <a:srgbClr val="000000"/>
                </a:solidFill>
                <a:latin typeface="Open Sans"/>
              </a:rPr>
              <a:t>objectif</a:t>
            </a:r>
            <a:r>
              <a:rPr lang="en-US" sz="2499" dirty="0">
                <a:solidFill>
                  <a:srgbClr val="000000"/>
                </a:solidFill>
                <a:latin typeface="Open Sans"/>
              </a:rPr>
              <a:t> </a:t>
            </a:r>
            <a:r>
              <a:rPr lang="en-US" sz="2499" dirty="0" err="1">
                <a:solidFill>
                  <a:srgbClr val="000000"/>
                </a:solidFill>
                <a:latin typeface="Open Sans"/>
              </a:rPr>
              <a:t>efficace</a:t>
            </a:r>
            <a:r>
              <a:rPr lang="en-US" sz="2499" dirty="0">
                <a:solidFill>
                  <a:srgbClr val="000000"/>
                </a:solidFill>
                <a:latin typeface="Open Sans"/>
              </a:rPr>
              <a:t>.</a:t>
            </a:r>
          </a:p>
          <a:p>
            <a:pPr algn="ctr">
              <a:lnSpc>
                <a:spcPts val="3499"/>
              </a:lnSpc>
            </a:pPr>
            <a:endParaRPr lang="en-US" sz="2499" dirty="0">
              <a:solidFill>
                <a:srgbClr val="000000"/>
              </a:solidFill>
              <a:latin typeface="Open Sans"/>
            </a:endParaRPr>
          </a:p>
          <a:p>
            <a:pPr marL="539748" lvl="1" indent="-269874" algn="ctr">
              <a:lnSpc>
                <a:spcPts val="3499"/>
              </a:lnSpc>
              <a:buFont typeface="Arial"/>
              <a:buChar char="•"/>
            </a:pPr>
            <a:r>
              <a:rPr lang="en-US" sz="2499" dirty="0" err="1">
                <a:solidFill>
                  <a:srgbClr val="000000"/>
                </a:solidFill>
                <a:latin typeface="Open Sans"/>
              </a:rPr>
              <a:t>Concrètement</a:t>
            </a:r>
            <a:r>
              <a:rPr lang="en-US" sz="2499" dirty="0">
                <a:solidFill>
                  <a:srgbClr val="000000"/>
                </a:solidFill>
                <a:latin typeface="Open Sans"/>
              </a:rPr>
              <a:t>, les </a:t>
            </a:r>
            <a:r>
              <a:rPr lang="en-US" sz="2499" dirty="0" err="1">
                <a:solidFill>
                  <a:srgbClr val="000000"/>
                </a:solidFill>
                <a:latin typeface="Open Sans"/>
              </a:rPr>
              <a:t>objectifs</a:t>
            </a:r>
            <a:r>
              <a:rPr lang="en-US" sz="2499" dirty="0">
                <a:solidFill>
                  <a:srgbClr val="000000"/>
                </a:solidFill>
                <a:latin typeface="Open Sans"/>
              </a:rPr>
              <a:t> </a:t>
            </a:r>
            <a:r>
              <a:rPr lang="en-US" sz="2499" dirty="0" err="1">
                <a:solidFill>
                  <a:srgbClr val="000000"/>
                </a:solidFill>
                <a:latin typeface="Open Sans"/>
              </a:rPr>
              <a:t>ou</a:t>
            </a:r>
            <a:r>
              <a:rPr lang="en-US" sz="2499" dirty="0">
                <a:solidFill>
                  <a:srgbClr val="000000"/>
                </a:solidFill>
                <a:latin typeface="Open Sans"/>
              </a:rPr>
              <a:t> les buts d’un </a:t>
            </a:r>
            <a:r>
              <a:rPr lang="en-US" sz="2499" dirty="0" err="1">
                <a:solidFill>
                  <a:srgbClr val="000000"/>
                </a:solidFill>
                <a:latin typeface="Open Sans"/>
              </a:rPr>
              <a:t>projet</a:t>
            </a:r>
            <a:r>
              <a:rPr lang="en-US" sz="2499" dirty="0">
                <a:solidFill>
                  <a:srgbClr val="000000"/>
                </a:solidFill>
                <a:latin typeface="Open Sans"/>
              </a:rPr>
              <a:t> </a:t>
            </a:r>
            <a:r>
              <a:rPr lang="en-US" sz="2499" dirty="0" err="1">
                <a:solidFill>
                  <a:srgbClr val="000000"/>
                </a:solidFill>
                <a:latin typeface="Open Sans"/>
              </a:rPr>
              <a:t>permettent</a:t>
            </a:r>
            <a:r>
              <a:rPr lang="en-US" sz="2499" dirty="0">
                <a:solidFill>
                  <a:srgbClr val="000000"/>
                </a:solidFill>
                <a:latin typeface="Open Sans"/>
              </a:rPr>
              <a:t> de </a:t>
            </a:r>
            <a:r>
              <a:rPr lang="en-US" sz="2499" dirty="0" err="1">
                <a:solidFill>
                  <a:srgbClr val="000000"/>
                </a:solidFill>
                <a:latin typeface="Open Sans"/>
              </a:rPr>
              <a:t>connaître</a:t>
            </a:r>
            <a:r>
              <a:rPr lang="en-US" sz="2499" dirty="0">
                <a:solidFill>
                  <a:srgbClr val="000000"/>
                </a:solidFill>
                <a:latin typeface="Open Sans"/>
              </a:rPr>
              <a:t> la direction du </a:t>
            </a:r>
            <a:r>
              <a:rPr lang="en-US" sz="2499" dirty="0" err="1">
                <a:solidFill>
                  <a:srgbClr val="000000"/>
                </a:solidFill>
                <a:latin typeface="Open Sans"/>
              </a:rPr>
              <a:t>projet</a:t>
            </a:r>
            <a:r>
              <a:rPr lang="en-US" sz="2499" dirty="0">
                <a:solidFill>
                  <a:srgbClr val="000000"/>
                </a:solidFill>
                <a:latin typeface="Open Sans"/>
              </a:rPr>
              <a:t>.</a:t>
            </a:r>
          </a:p>
          <a:p>
            <a:pPr algn="ctr">
              <a:lnSpc>
                <a:spcPts val="3499"/>
              </a:lnSpc>
            </a:pPr>
            <a:endParaRPr lang="en-US" sz="2499" dirty="0">
              <a:solidFill>
                <a:srgbClr val="000000"/>
              </a:solidFill>
              <a:latin typeface="Open Sans"/>
            </a:endParaRPr>
          </a:p>
          <a:p>
            <a:pPr marL="539748" lvl="1" indent="-269874" algn="ctr">
              <a:lnSpc>
                <a:spcPts val="3499"/>
              </a:lnSpc>
              <a:buFont typeface="Arial"/>
              <a:buChar char="•"/>
            </a:pPr>
            <a:r>
              <a:rPr lang="en-US" sz="2499" dirty="0">
                <a:solidFill>
                  <a:srgbClr val="000000"/>
                </a:solidFill>
                <a:latin typeface="Open Sans"/>
              </a:rPr>
              <a:t>Dans un premier temps, il </a:t>
            </a:r>
            <a:r>
              <a:rPr lang="en-US" sz="2499" dirty="0" err="1">
                <a:solidFill>
                  <a:srgbClr val="000000"/>
                </a:solidFill>
                <a:latin typeface="Open Sans"/>
              </a:rPr>
              <a:t>permet</a:t>
            </a:r>
            <a:r>
              <a:rPr lang="en-US" sz="2499" dirty="0">
                <a:solidFill>
                  <a:srgbClr val="000000"/>
                </a:solidFill>
                <a:latin typeface="Open Sans"/>
              </a:rPr>
              <a:t> de </a:t>
            </a:r>
            <a:r>
              <a:rPr lang="en-US" sz="2499" dirty="0" err="1">
                <a:solidFill>
                  <a:srgbClr val="000000"/>
                </a:solidFill>
                <a:latin typeface="Open Sans"/>
              </a:rPr>
              <a:t>connaître</a:t>
            </a:r>
            <a:r>
              <a:rPr lang="en-US" sz="2499" dirty="0">
                <a:solidFill>
                  <a:srgbClr val="000000"/>
                </a:solidFill>
                <a:latin typeface="Open Sans"/>
              </a:rPr>
              <a:t> </a:t>
            </a:r>
            <a:r>
              <a:rPr lang="en-US" sz="2499" dirty="0" err="1">
                <a:solidFill>
                  <a:srgbClr val="000000"/>
                </a:solidFill>
                <a:latin typeface="Open Sans"/>
              </a:rPr>
              <a:t>pourquoi</a:t>
            </a:r>
            <a:r>
              <a:rPr lang="en-US" sz="2499" dirty="0">
                <a:solidFill>
                  <a:srgbClr val="000000"/>
                </a:solidFill>
                <a:latin typeface="Open Sans"/>
              </a:rPr>
              <a:t> </a:t>
            </a:r>
            <a:r>
              <a:rPr lang="en-US" sz="2499" dirty="0" err="1">
                <a:solidFill>
                  <a:srgbClr val="000000"/>
                </a:solidFill>
                <a:latin typeface="Open Sans"/>
              </a:rPr>
              <a:t>mener</a:t>
            </a:r>
            <a:r>
              <a:rPr lang="en-US" sz="2499" dirty="0">
                <a:solidFill>
                  <a:srgbClr val="000000"/>
                </a:solidFill>
                <a:latin typeface="Open Sans"/>
              </a:rPr>
              <a:t>  </a:t>
            </a:r>
            <a:r>
              <a:rPr lang="en-US" sz="2499" dirty="0" err="1">
                <a:solidFill>
                  <a:srgbClr val="000000"/>
                </a:solidFill>
                <a:latin typeface="Open Sans"/>
              </a:rPr>
              <a:t>tel</a:t>
            </a:r>
            <a:r>
              <a:rPr lang="en-US" sz="2499" dirty="0">
                <a:solidFill>
                  <a:srgbClr val="000000"/>
                </a:solidFill>
                <a:latin typeface="Open Sans"/>
              </a:rPr>
              <a:t> </a:t>
            </a:r>
            <a:r>
              <a:rPr lang="en-US" sz="2499" dirty="0" err="1">
                <a:solidFill>
                  <a:srgbClr val="000000"/>
                </a:solidFill>
                <a:latin typeface="Open Sans"/>
              </a:rPr>
              <a:t>ou</a:t>
            </a:r>
            <a:r>
              <a:rPr lang="en-US" sz="2499" dirty="0">
                <a:solidFill>
                  <a:srgbClr val="000000"/>
                </a:solidFill>
                <a:latin typeface="Open Sans"/>
              </a:rPr>
              <a:t> </a:t>
            </a:r>
            <a:r>
              <a:rPr lang="en-US" sz="2499" dirty="0" err="1">
                <a:solidFill>
                  <a:srgbClr val="000000"/>
                </a:solidFill>
                <a:latin typeface="Open Sans"/>
              </a:rPr>
              <a:t>tel</a:t>
            </a:r>
            <a:r>
              <a:rPr lang="en-US" sz="2499" dirty="0">
                <a:solidFill>
                  <a:srgbClr val="000000"/>
                </a:solidFill>
                <a:latin typeface="Open Sans"/>
              </a:rPr>
              <a:t> </a:t>
            </a:r>
            <a:r>
              <a:rPr lang="en-US" sz="2499" dirty="0" err="1">
                <a:solidFill>
                  <a:srgbClr val="000000"/>
                </a:solidFill>
                <a:latin typeface="Open Sans"/>
              </a:rPr>
              <a:t>projet</a:t>
            </a:r>
            <a:r>
              <a:rPr lang="en-US" sz="2499" dirty="0">
                <a:solidFill>
                  <a:srgbClr val="000000"/>
                </a:solidFill>
                <a:latin typeface="Open Sans"/>
              </a:rPr>
              <a:t> et </a:t>
            </a:r>
            <a:r>
              <a:rPr lang="en-US" sz="2499" dirty="0" err="1">
                <a:solidFill>
                  <a:srgbClr val="000000"/>
                </a:solidFill>
                <a:latin typeface="Open Sans"/>
              </a:rPr>
              <a:t>vers</a:t>
            </a:r>
            <a:r>
              <a:rPr lang="en-US" sz="2499" dirty="0">
                <a:solidFill>
                  <a:srgbClr val="000000"/>
                </a:solidFill>
                <a:latin typeface="Open Sans"/>
              </a:rPr>
              <a:t> quoi </a:t>
            </a:r>
            <a:r>
              <a:rPr lang="en-US" sz="2499" dirty="0" err="1">
                <a:solidFill>
                  <a:srgbClr val="000000"/>
                </a:solidFill>
                <a:latin typeface="Open Sans"/>
              </a:rPr>
              <a:t>orienter</a:t>
            </a:r>
            <a:r>
              <a:rPr lang="en-US" sz="2499" dirty="0">
                <a:solidFill>
                  <a:srgbClr val="000000"/>
                </a:solidFill>
                <a:latin typeface="Open Sans"/>
              </a:rPr>
              <a:t> les actions.</a:t>
            </a:r>
          </a:p>
          <a:p>
            <a:pPr algn="ctr">
              <a:lnSpc>
                <a:spcPts val="3499"/>
              </a:lnSpc>
            </a:pPr>
            <a:endParaRPr lang="en-US" sz="2499" dirty="0">
              <a:solidFill>
                <a:srgbClr val="000000"/>
              </a:solidFill>
              <a:latin typeface="Open Sans"/>
            </a:endParaRPr>
          </a:p>
          <a:p>
            <a:pPr marL="539748" lvl="1" indent="-269874" algn="ctr">
              <a:lnSpc>
                <a:spcPts val="3499"/>
              </a:lnSpc>
              <a:buFont typeface="Arial"/>
              <a:buChar char="•"/>
            </a:pPr>
            <a:r>
              <a:rPr lang="en-US" sz="2499" dirty="0">
                <a:solidFill>
                  <a:srgbClr val="000000"/>
                </a:solidFill>
                <a:latin typeface="Open Sans"/>
              </a:rPr>
              <a:t>Ensuite, avec des </a:t>
            </a:r>
            <a:r>
              <a:rPr lang="en-US" sz="2499" dirty="0" err="1">
                <a:solidFill>
                  <a:srgbClr val="000000"/>
                </a:solidFill>
                <a:latin typeface="Open Sans"/>
              </a:rPr>
              <a:t>objectifs</a:t>
            </a:r>
            <a:r>
              <a:rPr lang="en-US" sz="2499" dirty="0">
                <a:solidFill>
                  <a:srgbClr val="000000"/>
                </a:solidFill>
                <a:latin typeface="Open Sans"/>
              </a:rPr>
              <a:t> bien </a:t>
            </a:r>
            <a:r>
              <a:rPr lang="en-US" sz="2499" dirty="0" err="1">
                <a:solidFill>
                  <a:srgbClr val="000000"/>
                </a:solidFill>
                <a:latin typeface="Open Sans"/>
              </a:rPr>
              <a:t>clairs</a:t>
            </a:r>
            <a:r>
              <a:rPr lang="en-US" sz="2499" dirty="0">
                <a:solidFill>
                  <a:srgbClr val="000000"/>
                </a:solidFill>
                <a:latin typeface="Open Sans"/>
              </a:rPr>
              <a:t> et précis, on </a:t>
            </a:r>
            <a:r>
              <a:rPr lang="en-US" sz="2499" dirty="0" err="1">
                <a:solidFill>
                  <a:srgbClr val="000000"/>
                </a:solidFill>
                <a:latin typeface="Open Sans"/>
              </a:rPr>
              <a:t>peut</a:t>
            </a:r>
            <a:r>
              <a:rPr lang="en-US" sz="2499" dirty="0">
                <a:solidFill>
                  <a:srgbClr val="000000"/>
                </a:solidFill>
                <a:latin typeface="Open Sans"/>
              </a:rPr>
              <a:t> </a:t>
            </a:r>
            <a:r>
              <a:rPr lang="en-US" sz="2499" dirty="0" err="1">
                <a:solidFill>
                  <a:srgbClr val="000000"/>
                </a:solidFill>
                <a:latin typeface="Open Sans"/>
              </a:rPr>
              <a:t>gagner</a:t>
            </a:r>
            <a:r>
              <a:rPr lang="en-US" sz="2499" dirty="0">
                <a:solidFill>
                  <a:srgbClr val="000000"/>
                </a:solidFill>
                <a:latin typeface="Open Sans"/>
              </a:rPr>
              <a:t> du temps dans </a:t>
            </a:r>
            <a:r>
              <a:rPr lang="en-US" sz="2499" dirty="0" err="1">
                <a:solidFill>
                  <a:srgbClr val="000000"/>
                </a:solidFill>
                <a:latin typeface="Open Sans"/>
              </a:rPr>
              <a:t>l’exécution</a:t>
            </a:r>
            <a:r>
              <a:rPr lang="en-US" sz="2499" dirty="0">
                <a:solidFill>
                  <a:srgbClr val="000000"/>
                </a:solidFill>
                <a:latin typeface="Open Sans"/>
              </a:rPr>
              <a:t> du </a:t>
            </a:r>
            <a:r>
              <a:rPr lang="en-US" sz="2499" dirty="0" err="1">
                <a:solidFill>
                  <a:srgbClr val="000000"/>
                </a:solidFill>
                <a:latin typeface="Open Sans"/>
              </a:rPr>
              <a:t>projet</a:t>
            </a:r>
            <a:r>
              <a:rPr lang="en-US" sz="2499" dirty="0">
                <a:solidFill>
                  <a:srgbClr val="000000"/>
                </a:solidFill>
                <a:latin typeface="Open Sans"/>
              </a:rPr>
              <a:t>.</a:t>
            </a:r>
          </a:p>
          <a:p>
            <a:pPr algn="ctr">
              <a:lnSpc>
                <a:spcPts val="3499"/>
              </a:lnSpc>
            </a:pPr>
            <a:endParaRPr lang="en-US" sz="2499" dirty="0">
              <a:solidFill>
                <a:srgbClr val="000000"/>
              </a:solidFill>
              <a:latin typeface="Open Sans"/>
            </a:endParaRPr>
          </a:p>
          <a:p>
            <a:pPr marL="539748" lvl="1" indent="-269874" algn="ctr">
              <a:lnSpc>
                <a:spcPts val="3499"/>
              </a:lnSpc>
              <a:buFont typeface="Arial"/>
              <a:buChar char="•"/>
            </a:pPr>
            <a:r>
              <a:rPr lang="en-US" sz="2499" dirty="0" err="1">
                <a:solidFill>
                  <a:srgbClr val="000000"/>
                </a:solidFill>
                <a:latin typeface="Open Sans"/>
              </a:rPr>
              <a:t>Enfin</a:t>
            </a:r>
            <a:r>
              <a:rPr lang="en-US" sz="2499" dirty="0">
                <a:solidFill>
                  <a:srgbClr val="000000"/>
                </a:solidFill>
                <a:latin typeface="Open Sans"/>
              </a:rPr>
              <a:t>, grâce aux </a:t>
            </a:r>
            <a:r>
              <a:rPr lang="en-US" sz="2499" dirty="0" err="1">
                <a:solidFill>
                  <a:srgbClr val="000000"/>
                </a:solidFill>
                <a:latin typeface="Open Sans"/>
              </a:rPr>
              <a:t>objectifs</a:t>
            </a:r>
            <a:r>
              <a:rPr lang="en-US" sz="2499" dirty="0">
                <a:solidFill>
                  <a:srgbClr val="000000"/>
                </a:solidFill>
                <a:latin typeface="Open Sans"/>
              </a:rPr>
              <a:t>, on </a:t>
            </a:r>
            <a:r>
              <a:rPr lang="en-US" sz="2499" dirty="0" err="1">
                <a:solidFill>
                  <a:srgbClr val="000000"/>
                </a:solidFill>
                <a:latin typeface="Open Sans"/>
              </a:rPr>
              <a:t>peut</a:t>
            </a:r>
            <a:r>
              <a:rPr lang="en-US" sz="2499" dirty="0">
                <a:solidFill>
                  <a:srgbClr val="000000"/>
                </a:solidFill>
                <a:latin typeface="Open Sans"/>
              </a:rPr>
              <a:t> </a:t>
            </a:r>
            <a:r>
              <a:rPr lang="en-US" sz="2499" dirty="0" err="1">
                <a:solidFill>
                  <a:srgbClr val="000000"/>
                </a:solidFill>
                <a:latin typeface="Open Sans"/>
              </a:rPr>
              <a:t>mesurer</a:t>
            </a:r>
            <a:r>
              <a:rPr lang="en-US" sz="2499" dirty="0">
                <a:solidFill>
                  <a:srgbClr val="000000"/>
                </a:solidFill>
                <a:latin typeface="Open Sans"/>
              </a:rPr>
              <a:t> et </a:t>
            </a:r>
            <a:r>
              <a:rPr lang="en-US" sz="2499" dirty="0" err="1">
                <a:solidFill>
                  <a:srgbClr val="000000"/>
                </a:solidFill>
                <a:latin typeface="Open Sans"/>
              </a:rPr>
              <a:t>analyser</a:t>
            </a:r>
            <a:r>
              <a:rPr lang="en-US" sz="2499" dirty="0">
                <a:solidFill>
                  <a:srgbClr val="000000"/>
                </a:solidFill>
                <a:latin typeface="Open Sans"/>
              </a:rPr>
              <a:t> les </a:t>
            </a:r>
            <a:r>
              <a:rPr lang="en-US" sz="2499" dirty="0" err="1">
                <a:solidFill>
                  <a:srgbClr val="000000"/>
                </a:solidFill>
                <a:latin typeface="Open Sans"/>
              </a:rPr>
              <a:t>résultats</a:t>
            </a:r>
            <a:r>
              <a:rPr lang="en-US" sz="2499" dirty="0">
                <a:solidFill>
                  <a:srgbClr val="000000"/>
                </a:solidFill>
                <a:latin typeface="Open Sans"/>
              </a:rPr>
              <a:t> </a:t>
            </a:r>
            <a:r>
              <a:rPr lang="en-US" sz="2499" dirty="0" err="1">
                <a:solidFill>
                  <a:srgbClr val="000000"/>
                </a:solidFill>
                <a:latin typeface="Open Sans"/>
              </a:rPr>
              <a:t>obtenus</a:t>
            </a:r>
            <a:r>
              <a:rPr lang="en-US" sz="2499" dirty="0">
                <a:solidFill>
                  <a:srgbClr val="000000"/>
                </a:solidFill>
                <a:latin typeface="Open Sans"/>
              </a:rPr>
              <a:t> et </a:t>
            </a:r>
            <a:r>
              <a:rPr lang="en-US" sz="2499" dirty="0" err="1">
                <a:solidFill>
                  <a:srgbClr val="000000"/>
                </a:solidFill>
                <a:latin typeface="Open Sans"/>
              </a:rPr>
              <a:t>voir</a:t>
            </a:r>
            <a:r>
              <a:rPr lang="en-US" sz="2499" dirty="0">
                <a:solidFill>
                  <a:srgbClr val="000000"/>
                </a:solidFill>
                <a:latin typeface="Open Sans"/>
              </a:rPr>
              <a:t> </a:t>
            </a:r>
            <a:r>
              <a:rPr lang="en-US" sz="2499" dirty="0" err="1">
                <a:solidFill>
                  <a:srgbClr val="000000"/>
                </a:solidFill>
                <a:latin typeface="Open Sans"/>
              </a:rPr>
              <a:t>s’ils</a:t>
            </a:r>
            <a:r>
              <a:rPr lang="en-US" sz="2499" dirty="0">
                <a:solidFill>
                  <a:srgbClr val="000000"/>
                </a:solidFill>
                <a:latin typeface="Open Sans"/>
              </a:rPr>
              <a:t> </a:t>
            </a:r>
            <a:r>
              <a:rPr lang="en-US" sz="2499" dirty="0" err="1">
                <a:solidFill>
                  <a:srgbClr val="000000"/>
                </a:solidFill>
                <a:latin typeface="Open Sans"/>
              </a:rPr>
              <a:t>sont</a:t>
            </a:r>
            <a:r>
              <a:rPr lang="en-US" sz="2499" dirty="0">
                <a:solidFill>
                  <a:srgbClr val="000000"/>
                </a:solidFill>
                <a:latin typeface="Open Sans"/>
              </a:rPr>
              <a:t> </a:t>
            </a:r>
            <a:r>
              <a:rPr lang="en-US" sz="2499" dirty="0" err="1">
                <a:solidFill>
                  <a:srgbClr val="000000"/>
                </a:solidFill>
                <a:latin typeface="Open Sans"/>
              </a:rPr>
              <a:t>pertinents</a:t>
            </a:r>
            <a:r>
              <a:rPr lang="en-US" sz="2499" dirty="0">
                <a:solidFill>
                  <a:srgbClr val="000000"/>
                </a:solidFill>
                <a:latin typeface="Open Sans"/>
              </a:rPr>
              <a:t> </a:t>
            </a:r>
            <a:r>
              <a:rPr lang="en-US" sz="2499" dirty="0" err="1">
                <a:solidFill>
                  <a:srgbClr val="000000"/>
                </a:solidFill>
                <a:latin typeface="Open Sans"/>
              </a:rPr>
              <a:t>ou</a:t>
            </a:r>
            <a:r>
              <a:rPr lang="en-US" sz="2499" dirty="0">
                <a:solidFill>
                  <a:srgbClr val="000000"/>
                </a:solidFill>
                <a:latin typeface="Open Sans"/>
              </a:rPr>
              <a:t> non.*</a:t>
            </a:r>
          </a:p>
          <a:p>
            <a:pPr algn="ctr">
              <a:lnSpc>
                <a:spcPts val="3499"/>
              </a:lnSpc>
            </a:pPr>
            <a:endParaRPr lang="en-US" sz="2499" dirty="0">
              <a:solidFill>
                <a:srgbClr val="000000"/>
              </a:solidFill>
              <a:latin typeface="Open Sans"/>
            </a:endParaRPr>
          </a:p>
          <a:p>
            <a:pPr marL="539748" lvl="1" indent="-269874" algn="ctr">
              <a:lnSpc>
                <a:spcPts val="3499"/>
              </a:lnSpc>
              <a:buFont typeface="Arial"/>
              <a:buChar char="•"/>
            </a:pPr>
            <a:r>
              <a:rPr lang="en-US" sz="2499" dirty="0">
                <a:solidFill>
                  <a:srgbClr val="000000"/>
                </a:solidFill>
                <a:latin typeface="Open Sans"/>
              </a:rPr>
              <a:t>En </a:t>
            </a:r>
            <a:r>
              <a:rPr lang="en-US" sz="2499" dirty="0" err="1">
                <a:solidFill>
                  <a:srgbClr val="000000"/>
                </a:solidFill>
                <a:latin typeface="Open Sans"/>
              </a:rPr>
              <a:t>somme</a:t>
            </a:r>
            <a:r>
              <a:rPr lang="en-US" sz="2499" dirty="0">
                <a:solidFill>
                  <a:srgbClr val="000000"/>
                </a:solidFill>
                <a:latin typeface="Open Sans"/>
              </a:rPr>
              <a:t>, </a:t>
            </a:r>
            <a:r>
              <a:rPr lang="en-US" sz="2499" dirty="0" err="1">
                <a:solidFill>
                  <a:srgbClr val="000000"/>
                </a:solidFill>
                <a:latin typeface="Open Sans"/>
              </a:rPr>
              <a:t>définir</a:t>
            </a:r>
            <a:r>
              <a:rPr lang="en-US" sz="2499" dirty="0">
                <a:solidFill>
                  <a:srgbClr val="000000"/>
                </a:solidFill>
                <a:latin typeface="Open Sans"/>
              </a:rPr>
              <a:t> les </a:t>
            </a:r>
            <a:r>
              <a:rPr lang="en-US" sz="2499" dirty="0" err="1">
                <a:solidFill>
                  <a:srgbClr val="000000"/>
                </a:solidFill>
                <a:latin typeface="Open Sans"/>
              </a:rPr>
              <a:t>objectifs</a:t>
            </a:r>
            <a:r>
              <a:rPr lang="en-US" sz="2499" dirty="0">
                <a:solidFill>
                  <a:srgbClr val="000000"/>
                </a:solidFill>
                <a:latin typeface="Open Sans"/>
              </a:rPr>
              <a:t> </a:t>
            </a:r>
            <a:r>
              <a:rPr lang="en-US" sz="2499" dirty="0" err="1">
                <a:solidFill>
                  <a:srgbClr val="000000"/>
                </a:solidFill>
                <a:latin typeface="Open Sans"/>
              </a:rPr>
              <a:t>permet</a:t>
            </a:r>
            <a:r>
              <a:rPr lang="en-US" sz="2499" dirty="0">
                <a:solidFill>
                  <a:srgbClr val="000000"/>
                </a:solidFill>
                <a:latin typeface="Open Sans"/>
              </a:rPr>
              <a:t> de </a:t>
            </a:r>
            <a:r>
              <a:rPr lang="en-US" sz="2499" dirty="0" err="1">
                <a:solidFill>
                  <a:srgbClr val="000000"/>
                </a:solidFill>
                <a:latin typeface="Open Sans"/>
              </a:rPr>
              <a:t>déterminer</a:t>
            </a:r>
            <a:r>
              <a:rPr lang="en-US" sz="2499" dirty="0">
                <a:solidFill>
                  <a:srgbClr val="000000"/>
                </a:solidFill>
                <a:latin typeface="Open Sans"/>
              </a:rPr>
              <a:t> </a:t>
            </a:r>
            <a:r>
              <a:rPr lang="en-US" sz="2499" dirty="0" err="1">
                <a:solidFill>
                  <a:srgbClr val="000000"/>
                </a:solidFill>
                <a:latin typeface="Open Sans"/>
              </a:rPr>
              <a:t>en</a:t>
            </a:r>
            <a:r>
              <a:rPr lang="en-US" sz="2499" dirty="0">
                <a:solidFill>
                  <a:srgbClr val="000000"/>
                </a:solidFill>
                <a:latin typeface="Open Sans"/>
              </a:rPr>
              <a:t> </a:t>
            </a:r>
            <a:r>
              <a:rPr lang="en-US" sz="2499" dirty="0" err="1">
                <a:solidFill>
                  <a:srgbClr val="000000"/>
                </a:solidFill>
                <a:latin typeface="Open Sans"/>
              </a:rPr>
              <a:t>partie</a:t>
            </a:r>
            <a:r>
              <a:rPr lang="en-US" sz="2499" dirty="0">
                <a:solidFill>
                  <a:srgbClr val="000000"/>
                </a:solidFill>
                <a:latin typeface="Open Sans"/>
              </a:rPr>
              <a:t> </a:t>
            </a:r>
            <a:r>
              <a:rPr lang="en-US" sz="2499" dirty="0" err="1">
                <a:solidFill>
                  <a:srgbClr val="000000"/>
                </a:solidFill>
                <a:latin typeface="Open Sans"/>
              </a:rPr>
              <a:t>l’échec</a:t>
            </a:r>
            <a:r>
              <a:rPr lang="en-US" sz="2499" dirty="0">
                <a:solidFill>
                  <a:srgbClr val="000000"/>
                </a:solidFill>
                <a:latin typeface="Open Sans"/>
              </a:rPr>
              <a:t> </a:t>
            </a:r>
            <a:r>
              <a:rPr lang="en-US" sz="2499" dirty="0" err="1">
                <a:solidFill>
                  <a:srgbClr val="000000"/>
                </a:solidFill>
                <a:latin typeface="Open Sans"/>
              </a:rPr>
              <a:t>ou</a:t>
            </a:r>
            <a:r>
              <a:rPr lang="en-US" sz="2499" dirty="0">
                <a:solidFill>
                  <a:srgbClr val="000000"/>
                </a:solidFill>
                <a:latin typeface="Open Sans"/>
              </a:rPr>
              <a:t> la </a:t>
            </a:r>
            <a:r>
              <a:rPr lang="en-US" sz="2499" dirty="0" err="1">
                <a:solidFill>
                  <a:srgbClr val="000000"/>
                </a:solidFill>
                <a:latin typeface="Open Sans"/>
              </a:rPr>
              <a:t>réussite</a:t>
            </a:r>
            <a:r>
              <a:rPr lang="en-US" sz="2499" dirty="0">
                <a:solidFill>
                  <a:srgbClr val="000000"/>
                </a:solidFill>
                <a:latin typeface="Open Sans"/>
              </a:rPr>
              <a:t> d’un </a:t>
            </a:r>
            <a:r>
              <a:rPr lang="en-US" sz="2499" dirty="0" err="1">
                <a:solidFill>
                  <a:srgbClr val="000000"/>
                </a:solidFill>
                <a:latin typeface="Open Sans"/>
              </a:rPr>
              <a:t>projet</a:t>
            </a:r>
            <a:r>
              <a:rPr lang="en-US" sz="2499" dirty="0">
                <a:solidFill>
                  <a:srgbClr val="000000"/>
                </a:solidFill>
                <a:latin typeface="Open Sans"/>
              </a:rPr>
              <a:t>. </a:t>
            </a:r>
            <a:r>
              <a:rPr lang="en-US" sz="2499" dirty="0" err="1">
                <a:solidFill>
                  <a:srgbClr val="000000"/>
                </a:solidFill>
                <a:latin typeface="Open Sans"/>
              </a:rPr>
              <a:t>D’où</a:t>
            </a:r>
            <a:r>
              <a:rPr lang="en-US" sz="2499" dirty="0">
                <a:solidFill>
                  <a:srgbClr val="000000"/>
                </a:solidFill>
                <a:latin typeface="Open Sans"/>
              </a:rPr>
              <a:t> </a:t>
            </a:r>
            <a:r>
              <a:rPr lang="en-US" sz="2499" dirty="0" err="1">
                <a:solidFill>
                  <a:srgbClr val="000000"/>
                </a:solidFill>
                <a:latin typeface="Open Sans"/>
              </a:rPr>
              <a:t>l’importance</a:t>
            </a:r>
            <a:r>
              <a:rPr lang="en-US" sz="2499" dirty="0">
                <a:solidFill>
                  <a:srgbClr val="000000"/>
                </a:solidFill>
                <a:latin typeface="Open Sans"/>
              </a:rPr>
              <a:t> de bien le faire. Mais comment ?</a:t>
            </a:r>
          </a:p>
        </p:txBody>
      </p:sp>
      <p:pic>
        <p:nvPicPr>
          <p:cNvPr id="5" name="Image 29">
            <a:extLst>
              <a:ext uri="{FF2B5EF4-FFF2-40B4-BE49-F238E27FC236}">
                <a16:creationId xmlns:a16="http://schemas.microsoft.com/office/drawing/2014/main" id="{0F2954B9-43DB-24F3-59B9-D9B39828AE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fade">
                                      <p:cBhvr>
                                        <p:cTn id="38" dur="500"/>
                                        <p:tgtEl>
                                          <p:spTgt spid="4">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Effect transition="in" filter="fade">
                                      <p:cBhvr>
                                        <p:cTn id="43"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Freeform 6"/>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9" name="Freeform 9"/>
          <p:cNvSpPr/>
          <p:nvPr/>
        </p:nvSpPr>
        <p:spPr>
          <a:xfrm rot="-7759747">
            <a:off x="16323677" y="-914668"/>
            <a:ext cx="3928645" cy="5556127"/>
          </a:xfrm>
          <a:custGeom>
            <a:avLst/>
            <a:gdLst/>
            <a:ahLst/>
            <a:cxnLst/>
            <a:rect l="l" t="t" r="r" b="b"/>
            <a:pathLst>
              <a:path w="3928645" h="5556127">
                <a:moveTo>
                  <a:pt x="0" y="0"/>
                </a:moveTo>
                <a:lnTo>
                  <a:pt x="3928646" y="0"/>
                </a:lnTo>
                <a:lnTo>
                  <a:pt x="3928646" y="5556128"/>
                </a:lnTo>
                <a:lnTo>
                  <a:pt x="0" y="5556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2" name="TextBox 12"/>
          <p:cNvSpPr txBox="1"/>
          <p:nvPr/>
        </p:nvSpPr>
        <p:spPr>
          <a:xfrm>
            <a:off x="2192507" y="3468599"/>
            <a:ext cx="6637705" cy="6107265"/>
          </a:xfrm>
          <a:prstGeom prst="rect">
            <a:avLst/>
          </a:prstGeom>
          <a:solidFill>
            <a:schemeClr val="bg1"/>
          </a:solidFill>
          <a:ln w="76200">
            <a:solidFill>
              <a:srgbClr val="0070C0"/>
            </a:solidFill>
          </a:ln>
        </p:spPr>
        <p:txBody>
          <a:bodyPr lIns="50800" tIns="50800" rIns="50800" bIns="50800" rtlCol="0" anchor="ctr"/>
          <a:lstStyle/>
          <a:p>
            <a:pPr algn="ctr">
              <a:lnSpc>
                <a:spcPts val="2659"/>
              </a:lnSpc>
              <a:spcBef>
                <a:spcPct val="0"/>
              </a:spcBef>
            </a:pPr>
            <a:r>
              <a:rPr lang="fr-FR" sz="2800" dirty="0"/>
              <a:t>Les objectifs d’un projet peuvent être répartis en plusieurs catégories différentes. </a:t>
            </a:r>
          </a:p>
          <a:p>
            <a:pPr>
              <a:lnSpc>
                <a:spcPts val="2659"/>
              </a:lnSpc>
              <a:spcBef>
                <a:spcPct val="0"/>
              </a:spcBef>
            </a:pPr>
            <a:endParaRPr lang="fr-FR" sz="2800" dirty="0">
              <a:highlight>
                <a:srgbClr val="FFFF00"/>
              </a:highlight>
            </a:endParaRPr>
          </a:p>
          <a:p>
            <a:pPr marL="285750" indent="-285750">
              <a:lnSpc>
                <a:spcPts val="2659"/>
              </a:lnSpc>
              <a:spcBef>
                <a:spcPct val="0"/>
              </a:spcBef>
              <a:buFont typeface="Arial" panose="020B0604020202020204" pitchFamily="34" charset="0"/>
              <a:buChar char="•"/>
            </a:pPr>
            <a:r>
              <a:rPr lang="fr-FR" sz="2800" dirty="0">
                <a:highlight>
                  <a:srgbClr val="FFFF00"/>
                </a:highlight>
              </a:rPr>
              <a:t>OBJECTIFS COMMERCIAUX : </a:t>
            </a:r>
          </a:p>
          <a:p>
            <a:pPr>
              <a:lnSpc>
                <a:spcPts val="2659"/>
              </a:lnSpc>
              <a:spcBef>
                <a:spcPct val="0"/>
              </a:spcBef>
            </a:pPr>
            <a:r>
              <a:rPr lang="fr-FR" sz="2800" dirty="0"/>
              <a:t>Il s’agit d’objectif business, tels que le lancement d’un nouveau produit, augmentation de la croissance, la percée d’un nouveau marché. </a:t>
            </a:r>
          </a:p>
          <a:p>
            <a:pPr>
              <a:lnSpc>
                <a:spcPts val="2659"/>
              </a:lnSpc>
              <a:spcBef>
                <a:spcPct val="0"/>
              </a:spcBef>
            </a:pPr>
            <a:endParaRPr lang="fr-FR" sz="2800" dirty="0">
              <a:highlight>
                <a:srgbClr val="FFFF00"/>
              </a:highlight>
            </a:endParaRPr>
          </a:p>
          <a:p>
            <a:pPr marL="457200" indent="-457200">
              <a:lnSpc>
                <a:spcPts val="2659"/>
              </a:lnSpc>
              <a:spcBef>
                <a:spcPct val="0"/>
              </a:spcBef>
              <a:buFont typeface="Arial" panose="020B0604020202020204" pitchFamily="34" charset="0"/>
              <a:buChar char="•"/>
            </a:pPr>
            <a:r>
              <a:rPr lang="fr-FR" sz="2800" dirty="0">
                <a:highlight>
                  <a:srgbClr val="FFFF00"/>
                </a:highlight>
              </a:rPr>
              <a:t>OBJECTIFS DE PERFOMANCE : </a:t>
            </a:r>
          </a:p>
          <a:p>
            <a:pPr>
              <a:lnSpc>
                <a:spcPts val="2659"/>
              </a:lnSpc>
              <a:spcBef>
                <a:spcPct val="0"/>
              </a:spcBef>
            </a:pPr>
            <a:r>
              <a:rPr lang="fr-FR" sz="2800" dirty="0"/>
              <a:t>Il s’agit d’objectifs d’amélioration d’un service, d’un processus, d’une augmentation de la productivité </a:t>
            </a:r>
          </a:p>
          <a:p>
            <a:pPr>
              <a:lnSpc>
                <a:spcPts val="2659"/>
              </a:lnSpc>
              <a:spcBef>
                <a:spcPct val="0"/>
              </a:spcBef>
            </a:pPr>
            <a:endParaRPr lang="fr-FR" sz="2800" dirty="0"/>
          </a:p>
        </p:txBody>
      </p:sp>
      <p:sp>
        <p:nvSpPr>
          <p:cNvPr id="23" name="TextBox 3">
            <a:extLst>
              <a:ext uri="{FF2B5EF4-FFF2-40B4-BE49-F238E27FC236}">
                <a16:creationId xmlns:a16="http://schemas.microsoft.com/office/drawing/2014/main" id="{593775D5-8318-31E4-BA62-102190283222}"/>
              </a:ext>
            </a:extLst>
          </p:cNvPr>
          <p:cNvSpPr txBox="1"/>
          <p:nvPr/>
        </p:nvSpPr>
        <p:spPr>
          <a:xfrm>
            <a:off x="5395528" y="711136"/>
            <a:ext cx="8385844" cy="1410643"/>
          </a:xfrm>
          <a:prstGeom prst="rect">
            <a:avLst/>
          </a:prstGeom>
        </p:spPr>
        <p:txBody>
          <a:bodyPr lIns="0" tIns="0" rIns="0" bIns="0" rtlCol="0" anchor="t">
            <a:spAutoFit/>
          </a:bodyPr>
          <a:lstStyle/>
          <a:p>
            <a:pPr>
              <a:lnSpc>
                <a:spcPts val="5544"/>
              </a:lnSpc>
            </a:pPr>
            <a:r>
              <a:rPr lang="en-US" sz="5600" u="sng" dirty="0" err="1">
                <a:solidFill>
                  <a:srgbClr val="227C9D"/>
                </a:solidFill>
                <a:latin typeface="Kollektif Bold"/>
              </a:rPr>
              <a:t>Quels</a:t>
            </a:r>
            <a:r>
              <a:rPr lang="en-US" sz="5600" u="sng" dirty="0">
                <a:solidFill>
                  <a:srgbClr val="227C9D"/>
                </a:solidFill>
                <a:latin typeface="Kollektif Bold"/>
              </a:rPr>
              <a:t> </a:t>
            </a:r>
            <a:r>
              <a:rPr lang="en-US" sz="5600" u="sng" dirty="0" err="1">
                <a:solidFill>
                  <a:srgbClr val="227C9D"/>
                </a:solidFill>
                <a:latin typeface="Kollektif Bold"/>
              </a:rPr>
              <a:t>sont</a:t>
            </a:r>
            <a:r>
              <a:rPr lang="en-US" sz="5600" u="sng" dirty="0">
                <a:solidFill>
                  <a:srgbClr val="227C9D"/>
                </a:solidFill>
                <a:latin typeface="Kollektif Bold"/>
              </a:rPr>
              <a:t> les </a:t>
            </a:r>
            <a:r>
              <a:rPr lang="en-US" sz="5600" u="sng" dirty="0" err="1">
                <a:solidFill>
                  <a:srgbClr val="227C9D"/>
                </a:solidFill>
                <a:latin typeface="Kollektif Bold"/>
              </a:rPr>
              <a:t>différents</a:t>
            </a:r>
            <a:r>
              <a:rPr lang="en-US" sz="5600" u="sng" dirty="0">
                <a:solidFill>
                  <a:srgbClr val="227C9D"/>
                </a:solidFill>
                <a:latin typeface="Kollektif Bold"/>
              </a:rPr>
              <a:t> types </a:t>
            </a:r>
            <a:r>
              <a:rPr lang="en-US" sz="5600" u="sng" dirty="0" err="1">
                <a:solidFill>
                  <a:srgbClr val="227C9D"/>
                </a:solidFill>
                <a:latin typeface="Kollektif Bold"/>
              </a:rPr>
              <a:t>d’objectifs</a:t>
            </a:r>
            <a:r>
              <a:rPr lang="en-US" sz="5600" u="sng" dirty="0">
                <a:solidFill>
                  <a:srgbClr val="227C9D"/>
                </a:solidFill>
                <a:latin typeface="Kollektif Bold"/>
              </a:rPr>
              <a:t>. </a:t>
            </a:r>
          </a:p>
        </p:txBody>
      </p:sp>
      <p:sp>
        <p:nvSpPr>
          <p:cNvPr id="26" name="TextBox 12">
            <a:extLst>
              <a:ext uri="{FF2B5EF4-FFF2-40B4-BE49-F238E27FC236}">
                <a16:creationId xmlns:a16="http://schemas.microsoft.com/office/drawing/2014/main" id="{60159BF6-C787-F99A-AEDF-1A0BCF1E2CD7}"/>
              </a:ext>
            </a:extLst>
          </p:cNvPr>
          <p:cNvSpPr txBox="1"/>
          <p:nvPr/>
        </p:nvSpPr>
        <p:spPr>
          <a:xfrm>
            <a:off x="10277737" y="3162300"/>
            <a:ext cx="6637705" cy="6710926"/>
          </a:xfrm>
          <a:prstGeom prst="rect">
            <a:avLst/>
          </a:prstGeom>
          <a:solidFill>
            <a:schemeClr val="bg1"/>
          </a:solidFill>
          <a:ln w="76200">
            <a:solidFill>
              <a:srgbClr val="0070C0"/>
            </a:solidFill>
          </a:ln>
        </p:spPr>
        <p:txBody>
          <a:bodyPr lIns="50800" tIns="50800" rIns="50800" bIns="50800" rtlCol="0" anchor="ctr"/>
          <a:lstStyle/>
          <a:p>
            <a:pPr marL="457200" indent="-457200">
              <a:lnSpc>
                <a:spcPts val="2659"/>
              </a:lnSpc>
              <a:spcBef>
                <a:spcPct val="0"/>
              </a:spcBef>
              <a:buFont typeface="Arial" panose="020B0604020202020204" pitchFamily="34" charset="0"/>
              <a:buChar char="•"/>
            </a:pPr>
            <a:r>
              <a:rPr lang="fr-FR" sz="2800" dirty="0">
                <a:highlight>
                  <a:srgbClr val="FFFF00"/>
                </a:highlight>
              </a:rPr>
              <a:t>OBJECTIFS TECHNIQUES : </a:t>
            </a:r>
          </a:p>
          <a:p>
            <a:pPr>
              <a:lnSpc>
                <a:spcPts val="2659"/>
              </a:lnSpc>
              <a:spcBef>
                <a:spcPct val="0"/>
              </a:spcBef>
            </a:pPr>
            <a:r>
              <a:rPr lang="fr-FR" sz="2800" dirty="0"/>
              <a:t>Il s’agit d’objectifs permettant l’ajout de nouvelle technologies, ou de nouvelles fonctionnalités à un produit, de mise en sécurité informatique ou de maintien en condition opérationnelle. </a:t>
            </a:r>
          </a:p>
          <a:p>
            <a:pPr>
              <a:lnSpc>
                <a:spcPts val="2659"/>
              </a:lnSpc>
              <a:spcBef>
                <a:spcPct val="0"/>
              </a:spcBef>
            </a:pPr>
            <a:endParaRPr lang="fr-FR" sz="2800" dirty="0"/>
          </a:p>
          <a:p>
            <a:pPr marL="457200" indent="-457200">
              <a:lnSpc>
                <a:spcPts val="2659"/>
              </a:lnSpc>
              <a:spcBef>
                <a:spcPct val="0"/>
              </a:spcBef>
              <a:buFont typeface="Arial" panose="020B0604020202020204" pitchFamily="34" charset="0"/>
              <a:buChar char="•"/>
            </a:pPr>
            <a:r>
              <a:rPr lang="fr-FR" sz="2800" dirty="0">
                <a:highlight>
                  <a:srgbClr val="FFFF00"/>
                </a:highlight>
              </a:rPr>
              <a:t>OBJECTIFS FINANCIERS : </a:t>
            </a:r>
          </a:p>
          <a:p>
            <a:pPr>
              <a:lnSpc>
                <a:spcPts val="2659"/>
              </a:lnSpc>
              <a:spcBef>
                <a:spcPct val="0"/>
              </a:spcBef>
            </a:pPr>
            <a:r>
              <a:rPr lang="fr-FR" sz="2800" dirty="0"/>
              <a:t>Il s’agit d’objectifs de maitrise des finances, tel que la réduction du prix de revient, l’achat au meilleurs prix des matériaux ..</a:t>
            </a:r>
          </a:p>
          <a:p>
            <a:pPr>
              <a:lnSpc>
                <a:spcPts val="2659"/>
              </a:lnSpc>
              <a:spcBef>
                <a:spcPct val="0"/>
              </a:spcBef>
            </a:pPr>
            <a:endParaRPr lang="fr-FR" sz="2800" dirty="0">
              <a:highlight>
                <a:srgbClr val="FFFF00"/>
              </a:highlight>
            </a:endParaRPr>
          </a:p>
          <a:p>
            <a:pPr marL="457200" indent="-457200">
              <a:lnSpc>
                <a:spcPts val="2659"/>
              </a:lnSpc>
              <a:spcBef>
                <a:spcPct val="0"/>
              </a:spcBef>
              <a:buFont typeface="Arial" panose="020B0604020202020204" pitchFamily="34" charset="0"/>
              <a:buChar char="•"/>
            </a:pPr>
            <a:r>
              <a:rPr lang="fr-FR" sz="2800" dirty="0">
                <a:highlight>
                  <a:srgbClr val="FFFF00"/>
                </a:highlight>
              </a:rPr>
              <a:t>OBJECTIFS DE QUALITE : </a:t>
            </a:r>
          </a:p>
          <a:p>
            <a:pPr>
              <a:lnSpc>
                <a:spcPts val="2659"/>
              </a:lnSpc>
              <a:spcBef>
                <a:spcPct val="0"/>
              </a:spcBef>
            </a:pPr>
            <a:r>
              <a:rPr lang="fr-FR" sz="2800" dirty="0"/>
              <a:t>Il s’agit d’objectifs permettant l’amélioration de la fiabilité d’un produit, la réduction ou l’élimination des interruptions de services. </a:t>
            </a:r>
          </a:p>
        </p:txBody>
      </p:sp>
      <p:pic>
        <p:nvPicPr>
          <p:cNvPr id="27" name="Image 29">
            <a:extLst>
              <a:ext uri="{FF2B5EF4-FFF2-40B4-BE49-F238E27FC236}">
                <a16:creationId xmlns:a16="http://schemas.microsoft.com/office/drawing/2014/main" id="{7DAF7D60-85C3-293D-2BED-F9E4B9484A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Tree>
    <p:extLst>
      <p:ext uri="{BB962C8B-B14F-4D97-AF65-F5344CB8AC3E}">
        <p14:creationId xmlns:p14="http://schemas.microsoft.com/office/powerpoint/2010/main" val="133069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fade">
                                      <p:cBhvr>
                                        <p:cTn id="24" dur="500"/>
                                        <p:tgtEl>
                                          <p:spTgt spid="1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xEl>
                                              <p:pRg st="3" end="3"/>
                                            </p:txEl>
                                          </p:spTgt>
                                        </p:tgtEl>
                                        <p:attrNameLst>
                                          <p:attrName>style.visibility</p:attrName>
                                        </p:attrNameLst>
                                      </p:cBhvr>
                                      <p:to>
                                        <p:strVal val="visible"/>
                                      </p:to>
                                    </p:set>
                                    <p:animEffect transition="in" filter="fade">
                                      <p:cBhvr>
                                        <p:cTn id="29" dur="500"/>
                                        <p:tgtEl>
                                          <p:spTgt spid="1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xEl>
                                              <p:pRg st="5" end="5"/>
                                            </p:txEl>
                                          </p:spTgt>
                                        </p:tgtEl>
                                        <p:attrNameLst>
                                          <p:attrName>style.visibility</p:attrName>
                                        </p:attrNameLst>
                                      </p:cBhvr>
                                      <p:to>
                                        <p:strVal val="visible"/>
                                      </p:to>
                                    </p:set>
                                    <p:animEffect transition="in" filter="fade">
                                      <p:cBhvr>
                                        <p:cTn id="34" dur="500"/>
                                        <p:tgtEl>
                                          <p:spTgt spid="12">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xEl>
                                              <p:pRg st="6" end="6"/>
                                            </p:txEl>
                                          </p:spTgt>
                                        </p:tgtEl>
                                        <p:attrNameLst>
                                          <p:attrName>style.visibility</p:attrName>
                                        </p:attrNameLst>
                                      </p:cBhvr>
                                      <p:to>
                                        <p:strVal val="visible"/>
                                      </p:to>
                                    </p:set>
                                    <p:animEffect transition="in" filter="fade">
                                      <p:cBhvr>
                                        <p:cTn id="39" dur="500"/>
                                        <p:tgtEl>
                                          <p:spTgt spid="12">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6">
                                            <p:txEl>
                                              <p:pRg st="0" end="0"/>
                                            </p:txEl>
                                          </p:spTgt>
                                        </p:tgtEl>
                                        <p:attrNameLst>
                                          <p:attrName>style.visibility</p:attrName>
                                        </p:attrNameLst>
                                      </p:cBhvr>
                                      <p:to>
                                        <p:strVal val="visible"/>
                                      </p:to>
                                    </p:set>
                                    <p:animEffect transition="in" filter="fade">
                                      <p:cBhvr>
                                        <p:cTn id="50" dur="500"/>
                                        <p:tgtEl>
                                          <p:spTgt spid="2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6">
                                            <p:txEl>
                                              <p:pRg st="1" end="1"/>
                                            </p:txEl>
                                          </p:spTgt>
                                        </p:tgtEl>
                                        <p:attrNameLst>
                                          <p:attrName>style.visibility</p:attrName>
                                        </p:attrNameLst>
                                      </p:cBhvr>
                                      <p:to>
                                        <p:strVal val="visible"/>
                                      </p:to>
                                    </p:set>
                                    <p:animEffect transition="in" filter="fade">
                                      <p:cBhvr>
                                        <p:cTn id="55" dur="500"/>
                                        <p:tgtEl>
                                          <p:spTgt spid="26">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6">
                                            <p:txEl>
                                              <p:pRg st="3" end="3"/>
                                            </p:txEl>
                                          </p:spTgt>
                                        </p:tgtEl>
                                        <p:attrNameLst>
                                          <p:attrName>style.visibility</p:attrName>
                                        </p:attrNameLst>
                                      </p:cBhvr>
                                      <p:to>
                                        <p:strVal val="visible"/>
                                      </p:to>
                                    </p:set>
                                    <p:animEffect transition="in" filter="fade">
                                      <p:cBhvr>
                                        <p:cTn id="60" dur="500"/>
                                        <p:tgtEl>
                                          <p:spTgt spid="26">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6">
                                            <p:txEl>
                                              <p:pRg st="4" end="4"/>
                                            </p:txEl>
                                          </p:spTgt>
                                        </p:tgtEl>
                                        <p:attrNameLst>
                                          <p:attrName>style.visibility</p:attrName>
                                        </p:attrNameLst>
                                      </p:cBhvr>
                                      <p:to>
                                        <p:strVal val="visible"/>
                                      </p:to>
                                    </p:set>
                                    <p:animEffect transition="in" filter="fade">
                                      <p:cBhvr>
                                        <p:cTn id="65" dur="500"/>
                                        <p:tgtEl>
                                          <p:spTgt spid="26">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6">
                                            <p:txEl>
                                              <p:pRg st="6" end="6"/>
                                            </p:txEl>
                                          </p:spTgt>
                                        </p:tgtEl>
                                        <p:attrNameLst>
                                          <p:attrName>style.visibility</p:attrName>
                                        </p:attrNameLst>
                                      </p:cBhvr>
                                      <p:to>
                                        <p:strVal val="visible"/>
                                      </p:to>
                                    </p:set>
                                    <p:animEffect transition="in" filter="fade">
                                      <p:cBhvr>
                                        <p:cTn id="70" dur="500"/>
                                        <p:tgtEl>
                                          <p:spTgt spid="26">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6">
                                            <p:txEl>
                                              <p:pRg st="7" end="7"/>
                                            </p:txEl>
                                          </p:spTgt>
                                        </p:tgtEl>
                                        <p:attrNameLst>
                                          <p:attrName>style.visibility</p:attrName>
                                        </p:attrNameLst>
                                      </p:cBhvr>
                                      <p:to>
                                        <p:strVal val="visible"/>
                                      </p:to>
                                    </p:set>
                                    <p:animEffect transition="in" filter="fade">
                                      <p:cBhvr>
                                        <p:cTn id="75" dur="500"/>
                                        <p:tgtEl>
                                          <p:spTgt spid="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Freeform 6"/>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9" name="Freeform 9"/>
          <p:cNvSpPr/>
          <p:nvPr/>
        </p:nvSpPr>
        <p:spPr>
          <a:xfrm rot="-7759747">
            <a:off x="16323677" y="-914668"/>
            <a:ext cx="3928645" cy="5556127"/>
          </a:xfrm>
          <a:custGeom>
            <a:avLst/>
            <a:gdLst/>
            <a:ahLst/>
            <a:cxnLst/>
            <a:rect l="l" t="t" r="r" b="b"/>
            <a:pathLst>
              <a:path w="3928645" h="5556127">
                <a:moveTo>
                  <a:pt x="0" y="0"/>
                </a:moveTo>
                <a:lnTo>
                  <a:pt x="3928646" y="0"/>
                </a:lnTo>
                <a:lnTo>
                  <a:pt x="3928646" y="5556128"/>
                </a:lnTo>
                <a:lnTo>
                  <a:pt x="0" y="5556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2" name="TextBox 12"/>
          <p:cNvSpPr txBox="1"/>
          <p:nvPr/>
        </p:nvSpPr>
        <p:spPr>
          <a:xfrm>
            <a:off x="1028700" y="2470867"/>
            <a:ext cx="6637705" cy="6107265"/>
          </a:xfrm>
          <a:prstGeom prst="rect">
            <a:avLst/>
          </a:prstGeom>
          <a:solidFill>
            <a:schemeClr val="bg1"/>
          </a:solidFill>
          <a:ln w="76200">
            <a:solidFill>
              <a:srgbClr val="0070C0"/>
            </a:solidFill>
          </a:ln>
        </p:spPr>
        <p:txBody>
          <a:bodyPr lIns="50800" tIns="50800" rIns="50800" bIns="50800" rtlCol="0" anchor="ctr"/>
          <a:lstStyle/>
          <a:p>
            <a:pPr>
              <a:lnSpc>
                <a:spcPts val="2659"/>
              </a:lnSpc>
              <a:spcBef>
                <a:spcPct val="0"/>
              </a:spcBef>
            </a:pPr>
            <a:endParaRPr lang="fr-FR" sz="2800" dirty="0">
              <a:highlight>
                <a:srgbClr val="FFFF00"/>
              </a:highlight>
            </a:endParaRPr>
          </a:p>
          <a:p>
            <a:pPr>
              <a:lnSpc>
                <a:spcPts val="2659"/>
              </a:lnSpc>
              <a:spcBef>
                <a:spcPct val="0"/>
              </a:spcBef>
            </a:pPr>
            <a:r>
              <a:rPr lang="fr-FR" sz="2800" dirty="0">
                <a:highlight>
                  <a:srgbClr val="FFFF00"/>
                </a:highlight>
              </a:rPr>
              <a:t>OBJECTIFS COURT TERME : </a:t>
            </a:r>
          </a:p>
          <a:p>
            <a:pPr marL="285750" indent="-285750">
              <a:lnSpc>
                <a:spcPts val="2659"/>
              </a:lnSpc>
              <a:spcBef>
                <a:spcPct val="0"/>
              </a:spcBef>
              <a:buFont typeface="Arial" panose="020B0604020202020204" pitchFamily="34" charset="0"/>
              <a:buChar char="•"/>
            </a:pPr>
            <a:r>
              <a:rPr lang="fr-FR" sz="2800" dirty="0"/>
              <a:t>un objectif correspond au résultat que vous souhaitez obtenir. </a:t>
            </a:r>
          </a:p>
          <a:p>
            <a:pPr marL="285750" indent="-285750">
              <a:lnSpc>
                <a:spcPts val="2659"/>
              </a:lnSpc>
              <a:spcBef>
                <a:spcPct val="0"/>
              </a:spcBef>
              <a:buFont typeface="Arial" panose="020B0604020202020204" pitchFamily="34" charset="0"/>
              <a:buChar char="•"/>
            </a:pPr>
            <a:r>
              <a:rPr lang="fr-FR" sz="2800" dirty="0"/>
              <a:t>Un objectif à court terme est un objectif applicable pendant une certaine période, par exemple jusqu’à </a:t>
            </a:r>
            <a:r>
              <a:rPr lang="fr-FR" sz="2800" b="1" dirty="0"/>
              <a:t>la semaine ou le mois prochain. </a:t>
            </a:r>
          </a:p>
          <a:p>
            <a:pPr marL="285750" indent="-285750">
              <a:lnSpc>
                <a:spcPts val="2659"/>
              </a:lnSpc>
              <a:spcBef>
                <a:spcPct val="0"/>
              </a:spcBef>
              <a:buFont typeface="Arial" panose="020B0604020202020204" pitchFamily="34" charset="0"/>
              <a:buChar char="•"/>
            </a:pPr>
            <a:r>
              <a:rPr lang="fr-FR" sz="2800" dirty="0"/>
              <a:t>Ces objectifs font souvent office d’étapes intermédiaire à des objectifs majeur. Ils sont généralement plus simples à atteindre.</a:t>
            </a:r>
          </a:p>
          <a:p>
            <a:pPr marL="285750" indent="-285750">
              <a:lnSpc>
                <a:spcPts val="2659"/>
              </a:lnSpc>
              <a:spcBef>
                <a:spcPct val="0"/>
              </a:spcBef>
              <a:buFont typeface="Arial" panose="020B0604020202020204" pitchFamily="34" charset="0"/>
              <a:buChar char="•"/>
            </a:pPr>
            <a:r>
              <a:rPr lang="fr-FR" sz="2800" dirty="0"/>
              <a:t>Généralement des taches courtes   </a:t>
            </a:r>
          </a:p>
          <a:p>
            <a:pPr>
              <a:lnSpc>
                <a:spcPts val="2659"/>
              </a:lnSpc>
              <a:spcBef>
                <a:spcPct val="0"/>
              </a:spcBef>
            </a:pPr>
            <a:endParaRPr lang="fr-FR" sz="2800" dirty="0"/>
          </a:p>
        </p:txBody>
      </p:sp>
      <p:sp>
        <p:nvSpPr>
          <p:cNvPr id="23" name="TextBox 3">
            <a:extLst>
              <a:ext uri="{FF2B5EF4-FFF2-40B4-BE49-F238E27FC236}">
                <a16:creationId xmlns:a16="http://schemas.microsoft.com/office/drawing/2014/main" id="{593775D5-8318-31E4-BA62-102190283222}"/>
              </a:ext>
            </a:extLst>
          </p:cNvPr>
          <p:cNvSpPr txBox="1"/>
          <p:nvPr/>
        </p:nvSpPr>
        <p:spPr>
          <a:xfrm>
            <a:off x="5395528" y="711136"/>
            <a:ext cx="8385844" cy="1410643"/>
          </a:xfrm>
          <a:prstGeom prst="rect">
            <a:avLst/>
          </a:prstGeom>
        </p:spPr>
        <p:txBody>
          <a:bodyPr lIns="0" tIns="0" rIns="0" bIns="0" rtlCol="0" anchor="t">
            <a:spAutoFit/>
          </a:bodyPr>
          <a:lstStyle/>
          <a:p>
            <a:pPr>
              <a:lnSpc>
                <a:spcPts val="5544"/>
              </a:lnSpc>
            </a:pPr>
            <a:r>
              <a:rPr lang="en-US" sz="5600" u="sng" dirty="0" err="1">
                <a:solidFill>
                  <a:srgbClr val="227C9D"/>
                </a:solidFill>
                <a:latin typeface="Kollektif Bold"/>
              </a:rPr>
              <a:t>Quels</a:t>
            </a:r>
            <a:r>
              <a:rPr lang="en-US" sz="5600" u="sng" dirty="0">
                <a:solidFill>
                  <a:srgbClr val="227C9D"/>
                </a:solidFill>
                <a:latin typeface="Kollektif Bold"/>
              </a:rPr>
              <a:t> </a:t>
            </a:r>
            <a:r>
              <a:rPr lang="en-US" sz="5600" u="sng" dirty="0" err="1">
                <a:solidFill>
                  <a:srgbClr val="227C9D"/>
                </a:solidFill>
                <a:latin typeface="Kollektif Bold"/>
              </a:rPr>
              <a:t>sont</a:t>
            </a:r>
            <a:r>
              <a:rPr lang="en-US" sz="5600" u="sng" dirty="0">
                <a:solidFill>
                  <a:srgbClr val="227C9D"/>
                </a:solidFill>
                <a:latin typeface="Kollektif Bold"/>
              </a:rPr>
              <a:t> les </a:t>
            </a:r>
            <a:r>
              <a:rPr lang="en-US" sz="5600" u="sng" dirty="0" err="1">
                <a:solidFill>
                  <a:srgbClr val="227C9D"/>
                </a:solidFill>
                <a:latin typeface="Kollektif Bold"/>
              </a:rPr>
              <a:t>différents</a:t>
            </a:r>
            <a:r>
              <a:rPr lang="en-US" sz="5600" u="sng" dirty="0">
                <a:solidFill>
                  <a:srgbClr val="227C9D"/>
                </a:solidFill>
                <a:latin typeface="Kollektif Bold"/>
              </a:rPr>
              <a:t> types </a:t>
            </a:r>
            <a:r>
              <a:rPr lang="en-US" sz="5600" u="sng" dirty="0" err="1">
                <a:solidFill>
                  <a:srgbClr val="227C9D"/>
                </a:solidFill>
                <a:latin typeface="Kollektif Bold"/>
              </a:rPr>
              <a:t>d’objectifs</a:t>
            </a:r>
            <a:r>
              <a:rPr lang="en-US" sz="5600" u="sng" dirty="0">
                <a:solidFill>
                  <a:srgbClr val="227C9D"/>
                </a:solidFill>
                <a:latin typeface="Kollektif Bold"/>
              </a:rPr>
              <a:t>. </a:t>
            </a:r>
          </a:p>
        </p:txBody>
      </p:sp>
      <p:sp>
        <p:nvSpPr>
          <p:cNvPr id="26" name="TextBox 12">
            <a:extLst>
              <a:ext uri="{FF2B5EF4-FFF2-40B4-BE49-F238E27FC236}">
                <a16:creationId xmlns:a16="http://schemas.microsoft.com/office/drawing/2014/main" id="{60159BF6-C787-F99A-AEDF-1A0BCF1E2CD7}"/>
              </a:ext>
            </a:extLst>
          </p:cNvPr>
          <p:cNvSpPr txBox="1"/>
          <p:nvPr/>
        </p:nvSpPr>
        <p:spPr>
          <a:xfrm>
            <a:off x="8915400" y="2470867"/>
            <a:ext cx="8077200" cy="6107265"/>
          </a:xfrm>
          <a:prstGeom prst="rect">
            <a:avLst/>
          </a:prstGeom>
          <a:solidFill>
            <a:schemeClr val="bg1"/>
          </a:solidFill>
          <a:ln w="76200">
            <a:solidFill>
              <a:srgbClr val="0070C0"/>
            </a:solidFill>
          </a:ln>
        </p:spPr>
        <p:txBody>
          <a:bodyPr lIns="50800" tIns="50800" rIns="50800" bIns="50800" rtlCol="0" anchor="ctr"/>
          <a:lstStyle/>
          <a:p>
            <a:pPr>
              <a:lnSpc>
                <a:spcPts val="2659"/>
              </a:lnSpc>
              <a:spcBef>
                <a:spcPct val="0"/>
              </a:spcBef>
            </a:pPr>
            <a:endParaRPr lang="fr-FR" sz="2400" dirty="0">
              <a:highlight>
                <a:srgbClr val="FFFF00"/>
              </a:highlight>
            </a:endParaRPr>
          </a:p>
          <a:p>
            <a:pPr>
              <a:lnSpc>
                <a:spcPts val="2659"/>
              </a:lnSpc>
              <a:spcBef>
                <a:spcPct val="0"/>
              </a:spcBef>
            </a:pPr>
            <a:r>
              <a:rPr lang="fr-FR" sz="2400" dirty="0">
                <a:highlight>
                  <a:srgbClr val="FFFF00"/>
                </a:highlight>
              </a:rPr>
              <a:t>OBJECTIFS MOYENS TERME : </a:t>
            </a:r>
          </a:p>
          <a:p>
            <a:pPr marL="457200" indent="-457200">
              <a:lnSpc>
                <a:spcPts val="2659"/>
              </a:lnSpc>
              <a:spcBef>
                <a:spcPct val="0"/>
              </a:spcBef>
              <a:buFont typeface="Arial" panose="020B0604020202020204" pitchFamily="34" charset="0"/>
              <a:buChar char="•"/>
            </a:pPr>
            <a:endParaRPr lang="fr-FR" sz="2400" dirty="0">
              <a:highlight>
                <a:srgbClr val="FFFF00"/>
              </a:highlight>
            </a:endParaRPr>
          </a:p>
          <a:p>
            <a:pPr>
              <a:lnSpc>
                <a:spcPts val="2659"/>
              </a:lnSpc>
              <a:spcBef>
                <a:spcPct val="0"/>
              </a:spcBef>
            </a:pPr>
            <a:r>
              <a:rPr lang="fr-FR" sz="2400" b="0" i="0" dirty="0">
                <a:solidFill>
                  <a:srgbClr val="222222"/>
                </a:solidFill>
                <a:effectLst/>
                <a:latin typeface="-apple-system"/>
              </a:rPr>
              <a:t>Les objectifs à moyen terme sont les objectifs</a:t>
            </a:r>
            <a:r>
              <a:rPr lang="fr-FR" sz="2400" i="0" dirty="0">
                <a:solidFill>
                  <a:srgbClr val="222222"/>
                </a:solidFill>
                <a:latin typeface="-apple-system"/>
              </a:rPr>
              <a:t> </a:t>
            </a:r>
            <a:r>
              <a:rPr lang="fr-FR" sz="2400" b="0" i="0" dirty="0">
                <a:solidFill>
                  <a:srgbClr val="222222"/>
                </a:solidFill>
                <a:effectLst/>
                <a:latin typeface="-apple-system"/>
              </a:rPr>
              <a:t>que l’on souhaite atteindre grâce à l’exécution de certaines </a:t>
            </a:r>
            <a:r>
              <a:rPr lang="fr-FR" sz="2400" b="1" i="0" dirty="0">
                <a:solidFill>
                  <a:srgbClr val="222222"/>
                </a:solidFill>
                <a:effectLst/>
                <a:latin typeface="-apple-system"/>
              </a:rPr>
              <a:t>actions,</a:t>
            </a:r>
            <a:r>
              <a:rPr lang="fr-FR" sz="2400" b="0" i="0" dirty="0">
                <a:solidFill>
                  <a:srgbClr val="222222"/>
                </a:solidFill>
                <a:effectLst/>
                <a:latin typeface="-apple-system"/>
              </a:rPr>
              <a:t> dans une </a:t>
            </a:r>
            <a:r>
              <a:rPr lang="fr-FR" sz="2400" b="1" i="0" dirty="0">
                <a:solidFill>
                  <a:srgbClr val="222222"/>
                </a:solidFill>
                <a:effectLst/>
                <a:latin typeface="-apple-system"/>
              </a:rPr>
              <a:t>période de temps intermédiaire,</a:t>
            </a:r>
            <a:r>
              <a:rPr lang="fr-FR" sz="2400" b="0" i="0" dirty="0">
                <a:solidFill>
                  <a:srgbClr val="222222"/>
                </a:solidFill>
                <a:effectLst/>
                <a:latin typeface="-apple-system"/>
              </a:rPr>
              <a:t> qui peut être </a:t>
            </a:r>
            <a:r>
              <a:rPr lang="fr-FR" sz="2400" b="1" i="0" dirty="0">
                <a:solidFill>
                  <a:srgbClr val="222222"/>
                </a:solidFill>
                <a:effectLst/>
                <a:latin typeface="-apple-system"/>
              </a:rPr>
              <a:t>de quelques mois et peut même s’étendre jusqu’à un an.</a:t>
            </a:r>
          </a:p>
          <a:p>
            <a:pPr marL="342900" indent="-342900" algn="l">
              <a:buFont typeface="Arial" panose="020B0604020202020204" pitchFamily="34" charset="0"/>
              <a:buChar char="•"/>
            </a:pPr>
            <a:r>
              <a:rPr lang="fr-FR" sz="2400" b="0" i="0" dirty="0">
                <a:solidFill>
                  <a:srgbClr val="222222"/>
                </a:solidFill>
                <a:effectLst/>
                <a:latin typeface="-apple-system"/>
              </a:rPr>
              <a:t>ls constituent la </a:t>
            </a:r>
            <a:r>
              <a:rPr lang="fr-FR" sz="2400" b="1" i="0" dirty="0">
                <a:solidFill>
                  <a:srgbClr val="222222"/>
                </a:solidFill>
                <a:effectLst/>
                <a:latin typeface="-apple-system"/>
              </a:rPr>
              <a:t>base</a:t>
            </a:r>
            <a:r>
              <a:rPr lang="fr-FR" sz="2400" b="0" i="0" dirty="0">
                <a:solidFill>
                  <a:srgbClr val="222222"/>
                </a:solidFill>
                <a:effectLst/>
                <a:latin typeface="-apple-system"/>
              </a:rPr>
              <a:t> de la réalisation des objectifs à long terme.</a:t>
            </a:r>
          </a:p>
          <a:p>
            <a:pPr algn="l">
              <a:buFont typeface="Arial" panose="020B0604020202020204" pitchFamily="34" charset="0"/>
              <a:buChar char="•"/>
            </a:pPr>
            <a:r>
              <a:rPr lang="fr-FR" sz="2400" b="0" i="0" dirty="0">
                <a:solidFill>
                  <a:srgbClr val="222222"/>
                </a:solidFill>
                <a:effectLst/>
                <a:latin typeface="-apple-system"/>
              </a:rPr>
              <a:t>Ils permettent de connaître la </a:t>
            </a:r>
            <a:r>
              <a:rPr lang="fr-FR" sz="2400" b="1" i="0" dirty="0">
                <a:solidFill>
                  <a:srgbClr val="222222"/>
                </a:solidFill>
                <a:effectLst/>
                <a:latin typeface="-apple-system"/>
              </a:rPr>
              <a:t>progression de l’exécution</a:t>
            </a:r>
            <a:r>
              <a:rPr lang="fr-FR" sz="2400" b="0" i="0" dirty="0">
                <a:solidFill>
                  <a:srgbClr val="222222"/>
                </a:solidFill>
                <a:effectLst/>
                <a:latin typeface="-apple-system"/>
              </a:rPr>
              <a:t> vers un objectif précis.</a:t>
            </a:r>
          </a:p>
          <a:p>
            <a:pPr algn="l">
              <a:buFont typeface="Arial" panose="020B0604020202020204" pitchFamily="34" charset="0"/>
              <a:buChar char="•"/>
            </a:pPr>
            <a:r>
              <a:rPr lang="fr-FR" sz="2400" b="0" i="0" dirty="0">
                <a:solidFill>
                  <a:srgbClr val="222222"/>
                </a:solidFill>
                <a:effectLst/>
                <a:latin typeface="-apple-system"/>
              </a:rPr>
              <a:t>Ils délimitent l’ </a:t>
            </a:r>
            <a:r>
              <a:rPr lang="fr-FR" sz="2400" b="1" i="0" dirty="0">
                <a:solidFill>
                  <a:srgbClr val="222222"/>
                </a:solidFill>
                <a:effectLst/>
                <a:latin typeface="-apple-system"/>
              </a:rPr>
              <a:t>axe principal</a:t>
            </a:r>
            <a:r>
              <a:rPr lang="fr-FR" sz="2400" b="0" i="0" dirty="0">
                <a:solidFill>
                  <a:srgbClr val="222222"/>
                </a:solidFill>
                <a:effectLst/>
                <a:latin typeface="-apple-system"/>
              </a:rPr>
              <a:t> et permettent de </a:t>
            </a:r>
            <a:r>
              <a:rPr lang="fr-FR" sz="2400" b="1" i="0" dirty="0">
                <a:solidFill>
                  <a:srgbClr val="222222"/>
                </a:solidFill>
                <a:effectLst/>
                <a:latin typeface="-apple-system"/>
              </a:rPr>
              <a:t>progresser</a:t>
            </a:r>
            <a:r>
              <a:rPr lang="fr-FR" sz="2400" b="0" i="0" dirty="0">
                <a:solidFill>
                  <a:srgbClr val="222222"/>
                </a:solidFill>
                <a:effectLst/>
                <a:latin typeface="-apple-system"/>
              </a:rPr>
              <a:t> vers un objectif donné.</a:t>
            </a:r>
          </a:p>
          <a:p>
            <a:pPr algn="l">
              <a:buFont typeface="Arial" panose="020B0604020202020204" pitchFamily="34" charset="0"/>
              <a:buChar char="•"/>
            </a:pPr>
            <a:r>
              <a:rPr lang="fr-FR" sz="2400" b="0" i="0" dirty="0">
                <a:solidFill>
                  <a:srgbClr val="222222"/>
                </a:solidFill>
                <a:effectLst/>
                <a:latin typeface="-apple-system"/>
              </a:rPr>
              <a:t>Il a un </a:t>
            </a:r>
            <a:r>
              <a:rPr lang="fr-FR" sz="2400" b="1" i="0" dirty="0">
                <a:solidFill>
                  <a:srgbClr val="222222"/>
                </a:solidFill>
                <a:effectLst/>
                <a:latin typeface="-apple-system"/>
              </a:rPr>
              <a:t>caractère difficile</a:t>
            </a:r>
            <a:r>
              <a:rPr lang="fr-FR" sz="2400" b="0" i="0" dirty="0">
                <a:solidFill>
                  <a:srgbClr val="222222"/>
                </a:solidFill>
                <a:effectLst/>
                <a:latin typeface="-apple-system"/>
              </a:rPr>
              <a:t> en raison du fait qu’ils présentent une certaine marge de difficulté entraînée par la période de temps moyenne.</a:t>
            </a:r>
          </a:p>
          <a:p>
            <a:pPr>
              <a:lnSpc>
                <a:spcPts val="2659"/>
              </a:lnSpc>
              <a:spcBef>
                <a:spcPct val="0"/>
              </a:spcBef>
            </a:pPr>
            <a:endParaRPr lang="fr-FR" sz="2800" dirty="0"/>
          </a:p>
          <a:p>
            <a:pPr>
              <a:lnSpc>
                <a:spcPts val="2659"/>
              </a:lnSpc>
              <a:spcBef>
                <a:spcPct val="0"/>
              </a:spcBef>
            </a:pPr>
            <a:endParaRPr lang="fr-FR" sz="2800" dirty="0"/>
          </a:p>
        </p:txBody>
      </p:sp>
      <p:pic>
        <p:nvPicPr>
          <p:cNvPr id="27" name="Image 29">
            <a:extLst>
              <a:ext uri="{FF2B5EF4-FFF2-40B4-BE49-F238E27FC236}">
                <a16:creationId xmlns:a16="http://schemas.microsoft.com/office/drawing/2014/main" id="{7DAF7D60-85C3-293D-2BED-F9E4B9484A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Tree>
    <p:extLst>
      <p:ext uri="{BB962C8B-B14F-4D97-AF65-F5344CB8AC3E}">
        <p14:creationId xmlns:p14="http://schemas.microsoft.com/office/powerpoint/2010/main" val="265002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5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fade">
                                      <p:cBhvr>
                                        <p:cTn id="24" dur="500"/>
                                        <p:tgtEl>
                                          <p:spTgt spid="1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xEl>
                                              <p:pRg st="3" end="3"/>
                                            </p:txEl>
                                          </p:spTgt>
                                        </p:tgtEl>
                                        <p:attrNameLst>
                                          <p:attrName>style.visibility</p:attrName>
                                        </p:attrNameLst>
                                      </p:cBhvr>
                                      <p:to>
                                        <p:strVal val="visible"/>
                                      </p:to>
                                    </p:set>
                                    <p:animEffect transition="in" filter="fade">
                                      <p:cBhvr>
                                        <p:cTn id="29" dur="500"/>
                                        <p:tgtEl>
                                          <p:spTgt spid="1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xEl>
                                              <p:pRg st="4" end="4"/>
                                            </p:txEl>
                                          </p:spTgt>
                                        </p:tgtEl>
                                        <p:attrNameLst>
                                          <p:attrName>style.visibility</p:attrName>
                                        </p:attrNameLst>
                                      </p:cBhvr>
                                      <p:to>
                                        <p:strVal val="visible"/>
                                      </p:to>
                                    </p:set>
                                    <p:animEffect transition="in" filter="fade">
                                      <p:cBhvr>
                                        <p:cTn id="34" dur="500"/>
                                        <p:tgtEl>
                                          <p:spTgt spid="1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xEl>
                                              <p:pRg st="5" end="5"/>
                                            </p:txEl>
                                          </p:spTgt>
                                        </p:tgtEl>
                                        <p:attrNameLst>
                                          <p:attrName>style.visibility</p:attrName>
                                        </p:attrNameLst>
                                      </p:cBhvr>
                                      <p:to>
                                        <p:strVal val="visible"/>
                                      </p:to>
                                    </p:set>
                                    <p:animEffect transition="in" filter="fade">
                                      <p:cBhvr>
                                        <p:cTn id="39" dur="500"/>
                                        <p:tgtEl>
                                          <p:spTgt spid="12">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6">
                                            <p:txEl>
                                              <p:pRg st="1" end="1"/>
                                            </p:txEl>
                                          </p:spTgt>
                                        </p:tgtEl>
                                        <p:attrNameLst>
                                          <p:attrName>style.visibility</p:attrName>
                                        </p:attrNameLst>
                                      </p:cBhvr>
                                      <p:to>
                                        <p:strVal val="visible"/>
                                      </p:to>
                                    </p:set>
                                    <p:animEffect transition="in" filter="fade">
                                      <p:cBhvr>
                                        <p:cTn id="50" dur="500"/>
                                        <p:tgtEl>
                                          <p:spTgt spid="26">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6">
                                            <p:txEl>
                                              <p:pRg st="3" end="3"/>
                                            </p:txEl>
                                          </p:spTgt>
                                        </p:tgtEl>
                                        <p:attrNameLst>
                                          <p:attrName>style.visibility</p:attrName>
                                        </p:attrNameLst>
                                      </p:cBhvr>
                                      <p:to>
                                        <p:strVal val="visible"/>
                                      </p:to>
                                    </p:set>
                                    <p:animEffect transition="in" filter="fade">
                                      <p:cBhvr>
                                        <p:cTn id="55" dur="500"/>
                                        <p:tgtEl>
                                          <p:spTgt spid="26">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6">
                                            <p:txEl>
                                              <p:pRg st="4" end="4"/>
                                            </p:txEl>
                                          </p:spTgt>
                                        </p:tgtEl>
                                        <p:attrNameLst>
                                          <p:attrName>style.visibility</p:attrName>
                                        </p:attrNameLst>
                                      </p:cBhvr>
                                      <p:to>
                                        <p:strVal val="visible"/>
                                      </p:to>
                                    </p:set>
                                    <p:animEffect transition="in" filter="fade">
                                      <p:cBhvr>
                                        <p:cTn id="60" dur="500"/>
                                        <p:tgtEl>
                                          <p:spTgt spid="26">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6">
                                            <p:txEl>
                                              <p:pRg st="5" end="5"/>
                                            </p:txEl>
                                          </p:spTgt>
                                        </p:tgtEl>
                                        <p:attrNameLst>
                                          <p:attrName>style.visibility</p:attrName>
                                        </p:attrNameLst>
                                      </p:cBhvr>
                                      <p:to>
                                        <p:strVal val="visible"/>
                                      </p:to>
                                    </p:set>
                                    <p:animEffect transition="in" filter="fade">
                                      <p:cBhvr>
                                        <p:cTn id="65" dur="500"/>
                                        <p:tgtEl>
                                          <p:spTgt spid="26">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6">
                                            <p:txEl>
                                              <p:pRg st="6" end="6"/>
                                            </p:txEl>
                                          </p:spTgt>
                                        </p:tgtEl>
                                        <p:attrNameLst>
                                          <p:attrName>style.visibility</p:attrName>
                                        </p:attrNameLst>
                                      </p:cBhvr>
                                      <p:to>
                                        <p:strVal val="visible"/>
                                      </p:to>
                                    </p:set>
                                    <p:animEffect transition="in" filter="fade">
                                      <p:cBhvr>
                                        <p:cTn id="70" dur="500"/>
                                        <p:tgtEl>
                                          <p:spTgt spid="26">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6">
                                            <p:txEl>
                                              <p:pRg st="7" end="7"/>
                                            </p:txEl>
                                          </p:spTgt>
                                        </p:tgtEl>
                                        <p:attrNameLst>
                                          <p:attrName>style.visibility</p:attrName>
                                        </p:attrNameLst>
                                      </p:cBhvr>
                                      <p:to>
                                        <p:strVal val="visible"/>
                                      </p:to>
                                    </p:set>
                                    <p:animEffect transition="in" filter="fade">
                                      <p:cBhvr>
                                        <p:cTn id="75" dur="500"/>
                                        <p:tgtEl>
                                          <p:spTgt spid="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Freeform 6"/>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9" name="Freeform 9"/>
          <p:cNvSpPr/>
          <p:nvPr/>
        </p:nvSpPr>
        <p:spPr>
          <a:xfrm rot="-7759747">
            <a:off x="16323677" y="-914668"/>
            <a:ext cx="3928645" cy="5556127"/>
          </a:xfrm>
          <a:custGeom>
            <a:avLst/>
            <a:gdLst/>
            <a:ahLst/>
            <a:cxnLst/>
            <a:rect l="l" t="t" r="r" b="b"/>
            <a:pathLst>
              <a:path w="3928645" h="5556127">
                <a:moveTo>
                  <a:pt x="0" y="0"/>
                </a:moveTo>
                <a:lnTo>
                  <a:pt x="3928646" y="0"/>
                </a:lnTo>
                <a:lnTo>
                  <a:pt x="3928646" y="5556128"/>
                </a:lnTo>
                <a:lnTo>
                  <a:pt x="0" y="5556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3" name="TextBox 3">
            <a:extLst>
              <a:ext uri="{FF2B5EF4-FFF2-40B4-BE49-F238E27FC236}">
                <a16:creationId xmlns:a16="http://schemas.microsoft.com/office/drawing/2014/main" id="{593775D5-8318-31E4-BA62-102190283222}"/>
              </a:ext>
            </a:extLst>
          </p:cNvPr>
          <p:cNvSpPr txBox="1"/>
          <p:nvPr/>
        </p:nvSpPr>
        <p:spPr>
          <a:xfrm>
            <a:off x="5395528" y="711136"/>
            <a:ext cx="8385844" cy="1410643"/>
          </a:xfrm>
          <a:prstGeom prst="rect">
            <a:avLst/>
          </a:prstGeom>
        </p:spPr>
        <p:txBody>
          <a:bodyPr lIns="0" tIns="0" rIns="0" bIns="0" rtlCol="0" anchor="t">
            <a:spAutoFit/>
          </a:bodyPr>
          <a:lstStyle/>
          <a:p>
            <a:pPr>
              <a:lnSpc>
                <a:spcPts val="5544"/>
              </a:lnSpc>
            </a:pPr>
            <a:r>
              <a:rPr lang="en-US" sz="5600" u="sng" dirty="0" err="1">
                <a:solidFill>
                  <a:srgbClr val="227C9D"/>
                </a:solidFill>
                <a:latin typeface="Kollektif Bold"/>
              </a:rPr>
              <a:t>Quels</a:t>
            </a:r>
            <a:r>
              <a:rPr lang="en-US" sz="5600" u="sng" dirty="0">
                <a:solidFill>
                  <a:srgbClr val="227C9D"/>
                </a:solidFill>
                <a:latin typeface="Kollektif Bold"/>
              </a:rPr>
              <a:t> </a:t>
            </a:r>
            <a:r>
              <a:rPr lang="en-US" sz="5600" u="sng" dirty="0" err="1">
                <a:solidFill>
                  <a:srgbClr val="227C9D"/>
                </a:solidFill>
                <a:latin typeface="Kollektif Bold"/>
              </a:rPr>
              <a:t>sont</a:t>
            </a:r>
            <a:r>
              <a:rPr lang="en-US" sz="5600" u="sng" dirty="0">
                <a:solidFill>
                  <a:srgbClr val="227C9D"/>
                </a:solidFill>
                <a:latin typeface="Kollektif Bold"/>
              </a:rPr>
              <a:t> les </a:t>
            </a:r>
            <a:r>
              <a:rPr lang="en-US" sz="5600" u="sng" dirty="0" err="1">
                <a:solidFill>
                  <a:srgbClr val="227C9D"/>
                </a:solidFill>
                <a:latin typeface="Kollektif Bold"/>
              </a:rPr>
              <a:t>différents</a:t>
            </a:r>
            <a:r>
              <a:rPr lang="en-US" sz="5600" u="sng" dirty="0">
                <a:solidFill>
                  <a:srgbClr val="227C9D"/>
                </a:solidFill>
                <a:latin typeface="Kollektif Bold"/>
              </a:rPr>
              <a:t> types </a:t>
            </a:r>
            <a:r>
              <a:rPr lang="en-US" sz="5600" u="sng" dirty="0" err="1">
                <a:solidFill>
                  <a:srgbClr val="227C9D"/>
                </a:solidFill>
                <a:latin typeface="Kollektif Bold"/>
              </a:rPr>
              <a:t>d’objectifs</a:t>
            </a:r>
            <a:r>
              <a:rPr lang="en-US" sz="5600" u="sng" dirty="0">
                <a:solidFill>
                  <a:srgbClr val="227C9D"/>
                </a:solidFill>
                <a:latin typeface="Kollektif Bold"/>
              </a:rPr>
              <a:t>. </a:t>
            </a:r>
          </a:p>
        </p:txBody>
      </p:sp>
      <p:sp>
        <p:nvSpPr>
          <p:cNvPr id="26" name="TextBox 12">
            <a:extLst>
              <a:ext uri="{FF2B5EF4-FFF2-40B4-BE49-F238E27FC236}">
                <a16:creationId xmlns:a16="http://schemas.microsoft.com/office/drawing/2014/main" id="{60159BF6-C787-F99A-AEDF-1A0BCF1E2CD7}"/>
              </a:ext>
            </a:extLst>
          </p:cNvPr>
          <p:cNvSpPr txBox="1"/>
          <p:nvPr/>
        </p:nvSpPr>
        <p:spPr>
          <a:xfrm>
            <a:off x="5105400" y="3211262"/>
            <a:ext cx="8077200" cy="6107265"/>
          </a:xfrm>
          <a:prstGeom prst="rect">
            <a:avLst/>
          </a:prstGeom>
          <a:solidFill>
            <a:schemeClr val="bg1"/>
          </a:solidFill>
          <a:ln w="76200">
            <a:solidFill>
              <a:srgbClr val="0070C0"/>
            </a:solidFill>
          </a:ln>
        </p:spPr>
        <p:txBody>
          <a:bodyPr lIns="50800" tIns="50800" rIns="50800" bIns="50800" rtlCol="0" anchor="ctr"/>
          <a:lstStyle/>
          <a:p>
            <a:pPr>
              <a:lnSpc>
                <a:spcPts val="2659"/>
              </a:lnSpc>
              <a:spcBef>
                <a:spcPct val="0"/>
              </a:spcBef>
            </a:pPr>
            <a:endParaRPr lang="fr-FR" sz="4000" dirty="0">
              <a:highlight>
                <a:srgbClr val="FFFF00"/>
              </a:highlight>
            </a:endParaRPr>
          </a:p>
          <a:p>
            <a:pPr>
              <a:lnSpc>
                <a:spcPts val="2659"/>
              </a:lnSpc>
              <a:spcBef>
                <a:spcPct val="0"/>
              </a:spcBef>
            </a:pPr>
            <a:r>
              <a:rPr lang="fr-FR" sz="4000" dirty="0">
                <a:highlight>
                  <a:srgbClr val="FFFF00"/>
                </a:highlight>
              </a:rPr>
              <a:t>OBJECTIFS LONG TERME : </a:t>
            </a:r>
          </a:p>
          <a:p>
            <a:pPr marL="457200" indent="-457200">
              <a:lnSpc>
                <a:spcPts val="2659"/>
              </a:lnSpc>
              <a:spcBef>
                <a:spcPct val="0"/>
              </a:spcBef>
              <a:buFont typeface="Arial" panose="020B0604020202020204" pitchFamily="34" charset="0"/>
              <a:buChar char="•"/>
            </a:pPr>
            <a:endParaRPr lang="fr-FR" sz="4000" dirty="0">
              <a:highlight>
                <a:srgbClr val="FFFF00"/>
              </a:highlight>
            </a:endParaRPr>
          </a:p>
          <a:p>
            <a:pPr>
              <a:lnSpc>
                <a:spcPts val="2659"/>
              </a:lnSpc>
              <a:spcBef>
                <a:spcPct val="0"/>
              </a:spcBef>
            </a:pPr>
            <a:endParaRPr lang="fr-FR" sz="4000" dirty="0"/>
          </a:p>
          <a:p>
            <a:pPr>
              <a:lnSpc>
                <a:spcPts val="2659"/>
              </a:lnSpc>
              <a:spcBef>
                <a:spcPct val="0"/>
              </a:spcBef>
            </a:pPr>
            <a:r>
              <a:rPr lang="fr-FR" sz="4000" b="0" i="0" dirty="0">
                <a:solidFill>
                  <a:srgbClr val="2A2B2C"/>
                </a:solidFill>
                <a:effectLst/>
                <a:latin typeface="gordita"/>
              </a:rPr>
              <a:t>Les objectifs à long terme donnent une direction et un but à votre travail. Bien souvent, ils sont divisés en plusieurs petits objectifs à court terme qui constituent en quelque sorte des jalons à franchir, en vue d’atteindre vos objectifs généraux. Ainsi, votre objectif à long terme représente votre but ultime, votre étoile du Berger </a:t>
            </a:r>
            <a:endParaRPr lang="fr-FR" sz="4000" dirty="0"/>
          </a:p>
        </p:txBody>
      </p:sp>
      <p:pic>
        <p:nvPicPr>
          <p:cNvPr id="27" name="Image 29">
            <a:extLst>
              <a:ext uri="{FF2B5EF4-FFF2-40B4-BE49-F238E27FC236}">
                <a16:creationId xmlns:a16="http://schemas.microsoft.com/office/drawing/2014/main" id="{7DAF7D60-85C3-293D-2BED-F9E4B9484A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Tree>
    <p:extLst>
      <p:ext uri="{BB962C8B-B14F-4D97-AF65-F5344CB8AC3E}">
        <p14:creationId xmlns:p14="http://schemas.microsoft.com/office/powerpoint/2010/main" val="275136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6">
                                            <p:txEl>
                                              <p:pRg st="1" end="1"/>
                                            </p:txEl>
                                          </p:spTgt>
                                        </p:tgtEl>
                                        <p:attrNameLst>
                                          <p:attrName>style.visibility</p:attrName>
                                        </p:attrNameLst>
                                      </p:cBhvr>
                                      <p:to>
                                        <p:strVal val="visible"/>
                                      </p:to>
                                    </p:set>
                                    <p:animEffect transition="in" filter="fade">
                                      <p:cBhvr>
                                        <p:cTn id="19" dur="500"/>
                                        <p:tgtEl>
                                          <p:spTgt spid="2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6">
                                            <p:txEl>
                                              <p:pRg st="4" end="4"/>
                                            </p:txEl>
                                          </p:spTgt>
                                        </p:tgtEl>
                                        <p:attrNameLst>
                                          <p:attrName>style.visibility</p:attrName>
                                        </p:attrNameLst>
                                      </p:cBhvr>
                                      <p:to>
                                        <p:strVal val="visible"/>
                                      </p:to>
                                    </p:set>
                                    <p:animEffect transition="in" filter="fade">
                                      <p:cBhvr>
                                        <p:cTn id="24"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Freeform 6"/>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9" name="Freeform 9"/>
          <p:cNvSpPr/>
          <p:nvPr/>
        </p:nvSpPr>
        <p:spPr>
          <a:xfrm rot="-7759747">
            <a:off x="16323677" y="-914668"/>
            <a:ext cx="3928645" cy="5556127"/>
          </a:xfrm>
          <a:custGeom>
            <a:avLst/>
            <a:gdLst/>
            <a:ahLst/>
            <a:cxnLst/>
            <a:rect l="l" t="t" r="r" b="b"/>
            <a:pathLst>
              <a:path w="3928645" h="5556127">
                <a:moveTo>
                  <a:pt x="0" y="0"/>
                </a:moveTo>
                <a:lnTo>
                  <a:pt x="3928646" y="0"/>
                </a:lnTo>
                <a:lnTo>
                  <a:pt x="3928646" y="5556128"/>
                </a:lnTo>
                <a:lnTo>
                  <a:pt x="0" y="5556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3" name="TextBox 3">
            <a:extLst>
              <a:ext uri="{FF2B5EF4-FFF2-40B4-BE49-F238E27FC236}">
                <a16:creationId xmlns:a16="http://schemas.microsoft.com/office/drawing/2014/main" id="{593775D5-8318-31E4-BA62-102190283222}"/>
              </a:ext>
            </a:extLst>
          </p:cNvPr>
          <p:cNvSpPr txBox="1"/>
          <p:nvPr/>
        </p:nvSpPr>
        <p:spPr>
          <a:xfrm>
            <a:off x="5395528" y="711136"/>
            <a:ext cx="8385844" cy="705321"/>
          </a:xfrm>
          <a:prstGeom prst="rect">
            <a:avLst/>
          </a:prstGeom>
        </p:spPr>
        <p:txBody>
          <a:bodyPr lIns="0" tIns="0" rIns="0" bIns="0" rtlCol="0" anchor="t">
            <a:spAutoFit/>
          </a:bodyPr>
          <a:lstStyle/>
          <a:p>
            <a:pPr algn="ctr">
              <a:lnSpc>
                <a:spcPts val="5544"/>
              </a:lnSpc>
            </a:pPr>
            <a:r>
              <a:rPr lang="en-US" sz="5600" u="sng" dirty="0">
                <a:solidFill>
                  <a:srgbClr val="227C9D"/>
                </a:solidFill>
                <a:latin typeface="Kollektif Bold"/>
              </a:rPr>
              <a:t>EXEMPLE</a:t>
            </a:r>
          </a:p>
        </p:txBody>
      </p:sp>
      <p:pic>
        <p:nvPicPr>
          <p:cNvPr id="27" name="Image 29">
            <a:extLst>
              <a:ext uri="{FF2B5EF4-FFF2-40B4-BE49-F238E27FC236}">
                <a16:creationId xmlns:a16="http://schemas.microsoft.com/office/drawing/2014/main" id="{7DAF7D60-85C3-293D-2BED-F9E4B9484A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graphicFrame>
        <p:nvGraphicFramePr>
          <p:cNvPr id="3" name="Diagramme 2">
            <a:extLst>
              <a:ext uri="{FF2B5EF4-FFF2-40B4-BE49-F238E27FC236}">
                <a16:creationId xmlns:a16="http://schemas.microsoft.com/office/drawing/2014/main" id="{8ACCB5C8-C016-FAEC-2B5C-54E8CFDC6DBD}"/>
              </a:ext>
            </a:extLst>
          </p:cNvPr>
          <p:cNvGraphicFramePr/>
          <p:nvPr>
            <p:extLst>
              <p:ext uri="{D42A27DB-BD31-4B8C-83A1-F6EECF244321}">
                <p14:modId xmlns:p14="http://schemas.microsoft.com/office/powerpoint/2010/main" val="524949298"/>
              </p:ext>
            </p:extLst>
          </p:nvPr>
        </p:nvGraphicFramePr>
        <p:xfrm>
          <a:off x="2133600" y="2247900"/>
          <a:ext cx="14249400" cy="6959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6528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Freeform 6"/>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9" name="Freeform 9"/>
          <p:cNvSpPr/>
          <p:nvPr/>
        </p:nvSpPr>
        <p:spPr>
          <a:xfrm rot="-7759747">
            <a:off x="16323677" y="-914668"/>
            <a:ext cx="3928645" cy="5556127"/>
          </a:xfrm>
          <a:custGeom>
            <a:avLst/>
            <a:gdLst/>
            <a:ahLst/>
            <a:cxnLst/>
            <a:rect l="l" t="t" r="r" b="b"/>
            <a:pathLst>
              <a:path w="3928645" h="5556127">
                <a:moveTo>
                  <a:pt x="0" y="0"/>
                </a:moveTo>
                <a:lnTo>
                  <a:pt x="3928646" y="0"/>
                </a:lnTo>
                <a:lnTo>
                  <a:pt x="3928646" y="5556128"/>
                </a:lnTo>
                <a:lnTo>
                  <a:pt x="0" y="5556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3" name="TextBox 3">
            <a:extLst>
              <a:ext uri="{FF2B5EF4-FFF2-40B4-BE49-F238E27FC236}">
                <a16:creationId xmlns:a16="http://schemas.microsoft.com/office/drawing/2014/main" id="{593775D5-8318-31E4-BA62-102190283222}"/>
              </a:ext>
            </a:extLst>
          </p:cNvPr>
          <p:cNvSpPr txBox="1"/>
          <p:nvPr/>
        </p:nvSpPr>
        <p:spPr>
          <a:xfrm>
            <a:off x="5395528" y="711136"/>
            <a:ext cx="8385844" cy="705321"/>
          </a:xfrm>
          <a:prstGeom prst="rect">
            <a:avLst/>
          </a:prstGeom>
        </p:spPr>
        <p:txBody>
          <a:bodyPr lIns="0" tIns="0" rIns="0" bIns="0" rtlCol="0" anchor="t">
            <a:spAutoFit/>
          </a:bodyPr>
          <a:lstStyle/>
          <a:p>
            <a:pPr>
              <a:lnSpc>
                <a:spcPts val="5544"/>
              </a:lnSpc>
            </a:pPr>
            <a:r>
              <a:rPr lang="en-US" sz="5600" u="sng" dirty="0">
                <a:solidFill>
                  <a:srgbClr val="227C9D"/>
                </a:solidFill>
                <a:latin typeface="Kollektif Bold"/>
              </a:rPr>
              <a:t>Les </a:t>
            </a:r>
            <a:r>
              <a:rPr lang="en-US" sz="5600" u="sng" dirty="0" err="1">
                <a:solidFill>
                  <a:srgbClr val="227C9D"/>
                </a:solidFill>
                <a:latin typeface="Kollektif Bold"/>
              </a:rPr>
              <a:t>objectifs</a:t>
            </a:r>
            <a:r>
              <a:rPr lang="en-US" sz="5600" u="sng" dirty="0">
                <a:solidFill>
                  <a:srgbClr val="227C9D"/>
                </a:solidFill>
                <a:latin typeface="Kollektif Bold"/>
              </a:rPr>
              <a:t> SMART  </a:t>
            </a:r>
          </a:p>
        </p:txBody>
      </p:sp>
      <p:pic>
        <p:nvPicPr>
          <p:cNvPr id="27" name="Image 29">
            <a:extLst>
              <a:ext uri="{FF2B5EF4-FFF2-40B4-BE49-F238E27FC236}">
                <a16:creationId xmlns:a16="http://schemas.microsoft.com/office/drawing/2014/main" id="{7DAF7D60-85C3-293D-2BED-F9E4B9484A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graphicFrame>
        <p:nvGraphicFramePr>
          <p:cNvPr id="28" name="Diagramme 27">
            <a:extLst>
              <a:ext uri="{FF2B5EF4-FFF2-40B4-BE49-F238E27FC236}">
                <a16:creationId xmlns:a16="http://schemas.microsoft.com/office/drawing/2014/main" id="{A076D677-4A50-9383-884C-03F6147DA7A5}"/>
              </a:ext>
            </a:extLst>
          </p:cNvPr>
          <p:cNvGraphicFramePr/>
          <p:nvPr/>
        </p:nvGraphicFramePr>
        <p:xfrm>
          <a:off x="1752600" y="2247900"/>
          <a:ext cx="15240000" cy="6959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1995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Graphic spid="2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Freeform 6"/>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9" name="Freeform 9"/>
          <p:cNvSpPr/>
          <p:nvPr/>
        </p:nvSpPr>
        <p:spPr>
          <a:xfrm rot="-7759747">
            <a:off x="16323677" y="-914668"/>
            <a:ext cx="3928645" cy="5556127"/>
          </a:xfrm>
          <a:custGeom>
            <a:avLst/>
            <a:gdLst/>
            <a:ahLst/>
            <a:cxnLst/>
            <a:rect l="l" t="t" r="r" b="b"/>
            <a:pathLst>
              <a:path w="3928645" h="5556127">
                <a:moveTo>
                  <a:pt x="0" y="0"/>
                </a:moveTo>
                <a:lnTo>
                  <a:pt x="3928646" y="0"/>
                </a:lnTo>
                <a:lnTo>
                  <a:pt x="3928646" y="5556128"/>
                </a:lnTo>
                <a:lnTo>
                  <a:pt x="0" y="5556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3" name="TextBox 3">
            <a:extLst>
              <a:ext uri="{FF2B5EF4-FFF2-40B4-BE49-F238E27FC236}">
                <a16:creationId xmlns:a16="http://schemas.microsoft.com/office/drawing/2014/main" id="{593775D5-8318-31E4-BA62-102190283222}"/>
              </a:ext>
            </a:extLst>
          </p:cNvPr>
          <p:cNvSpPr txBox="1"/>
          <p:nvPr/>
        </p:nvSpPr>
        <p:spPr>
          <a:xfrm>
            <a:off x="5395528" y="711136"/>
            <a:ext cx="8385844" cy="705321"/>
          </a:xfrm>
          <a:prstGeom prst="rect">
            <a:avLst/>
          </a:prstGeom>
        </p:spPr>
        <p:txBody>
          <a:bodyPr lIns="0" tIns="0" rIns="0" bIns="0" rtlCol="0" anchor="t">
            <a:spAutoFit/>
          </a:bodyPr>
          <a:lstStyle/>
          <a:p>
            <a:pPr>
              <a:lnSpc>
                <a:spcPts val="5544"/>
              </a:lnSpc>
            </a:pPr>
            <a:r>
              <a:rPr lang="en-US" sz="5600" u="sng" dirty="0">
                <a:solidFill>
                  <a:srgbClr val="227C9D"/>
                </a:solidFill>
                <a:latin typeface="Kollektif Bold"/>
              </a:rPr>
              <a:t>Les </a:t>
            </a:r>
            <a:r>
              <a:rPr lang="en-US" sz="5600" u="sng" dirty="0" err="1">
                <a:solidFill>
                  <a:srgbClr val="227C9D"/>
                </a:solidFill>
                <a:latin typeface="Kollektif Bold"/>
              </a:rPr>
              <a:t>objectifs</a:t>
            </a:r>
            <a:r>
              <a:rPr lang="en-US" sz="5600" u="sng" dirty="0">
                <a:solidFill>
                  <a:srgbClr val="227C9D"/>
                </a:solidFill>
                <a:latin typeface="Kollektif Bold"/>
              </a:rPr>
              <a:t> SMART  </a:t>
            </a:r>
          </a:p>
        </p:txBody>
      </p:sp>
      <p:pic>
        <p:nvPicPr>
          <p:cNvPr id="27" name="Image 29">
            <a:extLst>
              <a:ext uri="{FF2B5EF4-FFF2-40B4-BE49-F238E27FC236}">
                <a16:creationId xmlns:a16="http://schemas.microsoft.com/office/drawing/2014/main" id="{7DAF7D60-85C3-293D-2BED-F9E4B9484A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graphicFrame>
        <p:nvGraphicFramePr>
          <p:cNvPr id="28" name="Diagramme 27">
            <a:extLst>
              <a:ext uri="{FF2B5EF4-FFF2-40B4-BE49-F238E27FC236}">
                <a16:creationId xmlns:a16="http://schemas.microsoft.com/office/drawing/2014/main" id="{A076D677-4A50-9383-884C-03F6147DA7A5}"/>
              </a:ext>
            </a:extLst>
          </p:cNvPr>
          <p:cNvGraphicFramePr/>
          <p:nvPr>
            <p:extLst>
              <p:ext uri="{D42A27DB-BD31-4B8C-83A1-F6EECF244321}">
                <p14:modId xmlns:p14="http://schemas.microsoft.com/office/powerpoint/2010/main" val="3130816204"/>
              </p:ext>
            </p:extLst>
          </p:nvPr>
        </p:nvGraphicFramePr>
        <p:xfrm>
          <a:off x="1752600" y="2247900"/>
          <a:ext cx="15240000" cy="6959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8855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Graphic spid="28"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Freeform 6"/>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9" name="Freeform 9"/>
          <p:cNvSpPr/>
          <p:nvPr/>
        </p:nvSpPr>
        <p:spPr>
          <a:xfrm rot="-7759747">
            <a:off x="16323677" y="-914668"/>
            <a:ext cx="3928645" cy="5556127"/>
          </a:xfrm>
          <a:custGeom>
            <a:avLst/>
            <a:gdLst/>
            <a:ahLst/>
            <a:cxnLst/>
            <a:rect l="l" t="t" r="r" b="b"/>
            <a:pathLst>
              <a:path w="3928645" h="5556127">
                <a:moveTo>
                  <a:pt x="0" y="0"/>
                </a:moveTo>
                <a:lnTo>
                  <a:pt x="3928646" y="0"/>
                </a:lnTo>
                <a:lnTo>
                  <a:pt x="3928646" y="5556128"/>
                </a:lnTo>
                <a:lnTo>
                  <a:pt x="0" y="5556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3" name="TextBox 3">
            <a:extLst>
              <a:ext uri="{FF2B5EF4-FFF2-40B4-BE49-F238E27FC236}">
                <a16:creationId xmlns:a16="http://schemas.microsoft.com/office/drawing/2014/main" id="{593775D5-8318-31E4-BA62-102190283222}"/>
              </a:ext>
            </a:extLst>
          </p:cNvPr>
          <p:cNvSpPr txBox="1"/>
          <p:nvPr/>
        </p:nvSpPr>
        <p:spPr>
          <a:xfrm>
            <a:off x="5395528" y="711136"/>
            <a:ext cx="8385844" cy="1410643"/>
          </a:xfrm>
          <a:prstGeom prst="rect">
            <a:avLst/>
          </a:prstGeom>
        </p:spPr>
        <p:txBody>
          <a:bodyPr lIns="0" tIns="0" rIns="0" bIns="0" rtlCol="0" anchor="t">
            <a:spAutoFit/>
          </a:bodyPr>
          <a:lstStyle/>
          <a:p>
            <a:pPr>
              <a:lnSpc>
                <a:spcPts val="5544"/>
              </a:lnSpc>
            </a:pPr>
            <a:r>
              <a:rPr lang="en-US" sz="5600" u="sng" dirty="0">
                <a:solidFill>
                  <a:srgbClr val="227C9D"/>
                </a:solidFill>
                <a:latin typeface="Kollektif Bold"/>
              </a:rPr>
              <a:t>Identifier les </a:t>
            </a:r>
            <a:r>
              <a:rPr lang="en-US" sz="5600" u="sng" dirty="0" err="1">
                <a:solidFill>
                  <a:srgbClr val="227C9D"/>
                </a:solidFill>
                <a:latin typeface="Kollektif Bold"/>
              </a:rPr>
              <a:t>Ressources</a:t>
            </a:r>
            <a:r>
              <a:rPr lang="en-US" sz="5600" u="sng" dirty="0">
                <a:solidFill>
                  <a:srgbClr val="227C9D"/>
                </a:solidFill>
                <a:latin typeface="Kollektif Bold"/>
              </a:rPr>
              <a:t> necessaire au </a:t>
            </a:r>
            <a:r>
              <a:rPr lang="en-US" sz="5600" u="sng" dirty="0" err="1">
                <a:solidFill>
                  <a:srgbClr val="227C9D"/>
                </a:solidFill>
                <a:latin typeface="Kollektif Bold"/>
              </a:rPr>
              <a:t>projet</a:t>
            </a:r>
            <a:r>
              <a:rPr lang="en-US" sz="5600" u="sng" dirty="0">
                <a:solidFill>
                  <a:srgbClr val="227C9D"/>
                </a:solidFill>
                <a:latin typeface="Kollektif Bold"/>
              </a:rPr>
              <a:t> </a:t>
            </a:r>
          </a:p>
        </p:txBody>
      </p:sp>
      <p:pic>
        <p:nvPicPr>
          <p:cNvPr id="27" name="Image 29">
            <a:extLst>
              <a:ext uri="{FF2B5EF4-FFF2-40B4-BE49-F238E27FC236}">
                <a16:creationId xmlns:a16="http://schemas.microsoft.com/office/drawing/2014/main" id="{7DAF7D60-85C3-293D-2BED-F9E4B9484A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
        <p:nvSpPr>
          <p:cNvPr id="3" name="ZoneTexte 2">
            <a:extLst>
              <a:ext uri="{FF2B5EF4-FFF2-40B4-BE49-F238E27FC236}">
                <a16:creationId xmlns:a16="http://schemas.microsoft.com/office/drawing/2014/main" id="{B6412352-F253-D43C-E47E-79E76C651C4B}"/>
              </a:ext>
            </a:extLst>
          </p:cNvPr>
          <p:cNvSpPr txBox="1"/>
          <p:nvPr/>
        </p:nvSpPr>
        <p:spPr>
          <a:xfrm>
            <a:off x="2667000" y="3595761"/>
            <a:ext cx="12939031" cy="4401205"/>
          </a:xfrm>
          <a:prstGeom prst="rect">
            <a:avLst/>
          </a:prstGeom>
          <a:noFill/>
        </p:spPr>
        <p:txBody>
          <a:bodyPr wrap="square">
            <a:spAutoFit/>
          </a:bodyPr>
          <a:lstStyle/>
          <a:p>
            <a:pPr algn="l" fontAlgn="base"/>
            <a:r>
              <a:rPr lang="fr-FR" sz="2800" b="0" i="0" dirty="0">
                <a:solidFill>
                  <a:srgbClr val="1E3E55"/>
                </a:solidFill>
                <a:effectLst/>
                <a:latin typeface="Open Sans" panose="020B0606030504020204" pitchFamily="34" charset="0"/>
              </a:rPr>
              <a:t>Il est indispensable de bien répartir les ressources, qu’elles soient humaines, financières ou matérielles, pour qu’un projet puisse aboutir. </a:t>
            </a:r>
          </a:p>
          <a:p>
            <a:pPr algn="l" fontAlgn="base"/>
            <a:r>
              <a:rPr lang="fr-FR" sz="2800" b="0" i="0" dirty="0">
                <a:solidFill>
                  <a:srgbClr val="1E3E55"/>
                </a:solidFill>
                <a:effectLst/>
                <a:latin typeface="Open Sans" panose="020B0606030504020204" pitchFamily="34" charset="0"/>
              </a:rPr>
              <a:t>En effet, un projet, cela ne se travaille pas au jour le jour. Il est nécessaire d’anticiper. Ainsi, pour chaque tâche du projet, vous allez devoir </a:t>
            </a:r>
            <a:r>
              <a:rPr lang="fr-FR" sz="2800" b="1" i="0" dirty="0">
                <a:solidFill>
                  <a:srgbClr val="1E3E55"/>
                </a:solidFill>
                <a:effectLst/>
                <a:latin typeface="Open Sans" panose="020B0606030504020204" pitchFamily="34" charset="0"/>
              </a:rPr>
              <a:t>définir les ressources</a:t>
            </a:r>
            <a:r>
              <a:rPr lang="fr-FR" sz="2800" b="0" i="0" dirty="0">
                <a:solidFill>
                  <a:srgbClr val="1E3E55"/>
                </a:solidFill>
                <a:effectLst/>
                <a:latin typeface="Open Sans" panose="020B0606030504020204" pitchFamily="34" charset="0"/>
              </a:rPr>
              <a:t> allouées et ce, avant même d’avoir débuté le projet.</a:t>
            </a:r>
          </a:p>
          <a:p>
            <a:pPr algn="l" fontAlgn="base"/>
            <a:r>
              <a:rPr lang="fr-FR" sz="2800" b="0" i="0" dirty="0">
                <a:solidFill>
                  <a:srgbClr val="1E3E55"/>
                </a:solidFill>
                <a:effectLst/>
                <a:latin typeface="Open Sans" panose="020B0606030504020204" pitchFamily="34" charset="0"/>
              </a:rPr>
              <a:t>Si </a:t>
            </a:r>
            <a:r>
              <a:rPr lang="fr-FR" sz="2800" b="1" i="0" dirty="0">
                <a:solidFill>
                  <a:srgbClr val="1E3E55"/>
                </a:solidFill>
                <a:effectLst/>
                <a:latin typeface="Open Sans" panose="020B0606030504020204" pitchFamily="34" charset="0"/>
              </a:rPr>
              <a:t>l’identification des ressources d’un projet </a:t>
            </a:r>
            <a:r>
              <a:rPr lang="fr-FR" sz="2800" b="0" i="0" dirty="0">
                <a:solidFill>
                  <a:srgbClr val="1E3E55"/>
                </a:solidFill>
                <a:effectLst/>
                <a:latin typeface="Open Sans" panose="020B0606030504020204" pitchFamily="34" charset="0"/>
              </a:rPr>
              <a:t>est si importante, c’est qu’elle possède un double objectif :</a:t>
            </a:r>
            <a:br>
              <a:rPr lang="fr-FR" sz="2800" b="0" i="0" dirty="0">
                <a:solidFill>
                  <a:srgbClr val="1E3E55"/>
                </a:solidFill>
                <a:effectLst/>
                <a:latin typeface="Open Sans" panose="020B0606030504020204" pitchFamily="34" charset="0"/>
              </a:rPr>
            </a:br>
            <a:endParaRPr lang="fr-FR" sz="2800" b="0" i="0" dirty="0">
              <a:solidFill>
                <a:srgbClr val="1E3E55"/>
              </a:solidFill>
              <a:effectLst/>
              <a:latin typeface="Open Sans" panose="020B0606030504020204" pitchFamily="34" charset="0"/>
            </a:endParaRPr>
          </a:p>
          <a:p>
            <a:pPr algn="l" fontAlgn="base">
              <a:buFont typeface="Arial" panose="020B0604020202020204" pitchFamily="34" charset="0"/>
              <a:buChar char="•"/>
            </a:pPr>
            <a:r>
              <a:rPr lang="fr-FR" sz="2800" b="0" i="0" dirty="0">
                <a:solidFill>
                  <a:srgbClr val="1E3E55"/>
                </a:solidFill>
                <a:effectLst/>
                <a:latin typeface="Open Sans" panose="020B0606030504020204" pitchFamily="34" charset="0"/>
              </a:rPr>
              <a:t>Une meilleure maîtrise des coûts</a:t>
            </a:r>
          </a:p>
          <a:p>
            <a:pPr algn="l" fontAlgn="base">
              <a:buFont typeface="Arial" panose="020B0604020202020204" pitchFamily="34" charset="0"/>
              <a:buChar char="•"/>
            </a:pPr>
            <a:r>
              <a:rPr lang="fr-FR" sz="2800" b="0" i="0" dirty="0">
                <a:solidFill>
                  <a:srgbClr val="1E3E55"/>
                </a:solidFill>
                <a:effectLst/>
                <a:latin typeface="Open Sans" panose="020B0606030504020204" pitchFamily="34" charset="0"/>
              </a:rPr>
              <a:t>Un gain d’efficacité</a:t>
            </a:r>
          </a:p>
        </p:txBody>
      </p:sp>
    </p:spTree>
    <p:extLst>
      <p:ext uri="{BB962C8B-B14F-4D97-AF65-F5344CB8AC3E}">
        <p14:creationId xmlns:p14="http://schemas.microsoft.com/office/powerpoint/2010/main" val="177290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Freeform 6"/>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9" name="Freeform 9"/>
          <p:cNvSpPr/>
          <p:nvPr/>
        </p:nvSpPr>
        <p:spPr>
          <a:xfrm rot="-7759747">
            <a:off x="16323677" y="-914668"/>
            <a:ext cx="3928645" cy="5556127"/>
          </a:xfrm>
          <a:custGeom>
            <a:avLst/>
            <a:gdLst/>
            <a:ahLst/>
            <a:cxnLst/>
            <a:rect l="l" t="t" r="r" b="b"/>
            <a:pathLst>
              <a:path w="3928645" h="5556127">
                <a:moveTo>
                  <a:pt x="0" y="0"/>
                </a:moveTo>
                <a:lnTo>
                  <a:pt x="3928646" y="0"/>
                </a:lnTo>
                <a:lnTo>
                  <a:pt x="3928646" y="5556128"/>
                </a:lnTo>
                <a:lnTo>
                  <a:pt x="0" y="5556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3" name="TextBox 3">
            <a:extLst>
              <a:ext uri="{FF2B5EF4-FFF2-40B4-BE49-F238E27FC236}">
                <a16:creationId xmlns:a16="http://schemas.microsoft.com/office/drawing/2014/main" id="{593775D5-8318-31E4-BA62-102190283222}"/>
              </a:ext>
            </a:extLst>
          </p:cNvPr>
          <p:cNvSpPr txBox="1"/>
          <p:nvPr/>
        </p:nvSpPr>
        <p:spPr>
          <a:xfrm>
            <a:off x="5974610" y="1000312"/>
            <a:ext cx="8385844" cy="705321"/>
          </a:xfrm>
          <a:prstGeom prst="rect">
            <a:avLst/>
          </a:prstGeom>
        </p:spPr>
        <p:txBody>
          <a:bodyPr lIns="0" tIns="0" rIns="0" bIns="0" rtlCol="0" anchor="t">
            <a:spAutoFit/>
          </a:bodyPr>
          <a:lstStyle/>
          <a:p>
            <a:pPr>
              <a:lnSpc>
                <a:spcPts val="5544"/>
              </a:lnSpc>
            </a:pPr>
            <a:r>
              <a:rPr lang="en-US" sz="5600" u="sng" dirty="0">
                <a:solidFill>
                  <a:srgbClr val="227C9D"/>
                </a:solidFill>
                <a:latin typeface="Kollektif Bold"/>
              </a:rPr>
              <a:t>Les </a:t>
            </a:r>
            <a:r>
              <a:rPr lang="en-US" sz="5600" u="sng" dirty="0" err="1">
                <a:solidFill>
                  <a:srgbClr val="227C9D"/>
                </a:solidFill>
                <a:latin typeface="Kollektif Bold"/>
              </a:rPr>
              <a:t>ressources</a:t>
            </a:r>
            <a:r>
              <a:rPr lang="en-US" sz="5600" u="sng" dirty="0">
                <a:solidFill>
                  <a:srgbClr val="227C9D"/>
                </a:solidFill>
                <a:latin typeface="Kollektif Bold"/>
              </a:rPr>
              <a:t> </a:t>
            </a:r>
            <a:r>
              <a:rPr lang="en-US" sz="5600" u="sng" dirty="0" err="1">
                <a:solidFill>
                  <a:srgbClr val="227C9D"/>
                </a:solidFill>
                <a:latin typeface="Kollektif Bold"/>
              </a:rPr>
              <a:t>humaines</a:t>
            </a:r>
            <a:r>
              <a:rPr lang="en-US" sz="5600" u="sng" dirty="0">
                <a:solidFill>
                  <a:srgbClr val="227C9D"/>
                </a:solidFill>
                <a:latin typeface="Kollektif Bold"/>
              </a:rPr>
              <a:t> </a:t>
            </a:r>
          </a:p>
        </p:txBody>
      </p:sp>
      <p:pic>
        <p:nvPicPr>
          <p:cNvPr id="27" name="Image 29">
            <a:extLst>
              <a:ext uri="{FF2B5EF4-FFF2-40B4-BE49-F238E27FC236}">
                <a16:creationId xmlns:a16="http://schemas.microsoft.com/office/drawing/2014/main" id="{7DAF7D60-85C3-293D-2BED-F9E4B9484A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graphicFrame>
        <p:nvGraphicFramePr>
          <p:cNvPr id="2" name="Diagramme 1">
            <a:extLst>
              <a:ext uri="{FF2B5EF4-FFF2-40B4-BE49-F238E27FC236}">
                <a16:creationId xmlns:a16="http://schemas.microsoft.com/office/drawing/2014/main" id="{DA41A034-BB52-3F30-D42F-30FC76533A52}"/>
              </a:ext>
            </a:extLst>
          </p:cNvPr>
          <p:cNvGraphicFramePr/>
          <p:nvPr>
            <p:extLst>
              <p:ext uri="{D42A27DB-BD31-4B8C-83A1-F6EECF244321}">
                <p14:modId xmlns:p14="http://schemas.microsoft.com/office/powerpoint/2010/main" val="251955457"/>
              </p:ext>
            </p:extLst>
          </p:nvPr>
        </p:nvGraphicFramePr>
        <p:xfrm>
          <a:off x="3048000" y="2200894"/>
          <a:ext cx="12192000" cy="812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5416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Graphic spid="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Freeform 6"/>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9" name="Freeform 9"/>
          <p:cNvSpPr/>
          <p:nvPr/>
        </p:nvSpPr>
        <p:spPr>
          <a:xfrm rot="-7759747">
            <a:off x="16323677" y="-914668"/>
            <a:ext cx="3928645" cy="5556127"/>
          </a:xfrm>
          <a:custGeom>
            <a:avLst/>
            <a:gdLst/>
            <a:ahLst/>
            <a:cxnLst/>
            <a:rect l="l" t="t" r="r" b="b"/>
            <a:pathLst>
              <a:path w="3928645" h="5556127">
                <a:moveTo>
                  <a:pt x="0" y="0"/>
                </a:moveTo>
                <a:lnTo>
                  <a:pt x="3928646" y="0"/>
                </a:lnTo>
                <a:lnTo>
                  <a:pt x="3928646" y="5556128"/>
                </a:lnTo>
                <a:lnTo>
                  <a:pt x="0" y="5556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3" name="TextBox 3">
            <a:extLst>
              <a:ext uri="{FF2B5EF4-FFF2-40B4-BE49-F238E27FC236}">
                <a16:creationId xmlns:a16="http://schemas.microsoft.com/office/drawing/2014/main" id="{593775D5-8318-31E4-BA62-102190283222}"/>
              </a:ext>
            </a:extLst>
          </p:cNvPr>
          <p:cNvSpPr txBox="1"/>
          <p:nvPr/>
        </p:nvSpPr>
        <p:spPr>
          <a:xfrm>
            <a:off x="5974610" y="1000312"/>
            <a:ext cx="8385844" cy="705321"/>
          </a:xfrm>
          <a:prstGeom prst="rect">
            <a:avLst/>
          </a:prstGeom>
        </p:spPr>
        <p:txBody>
          <a:bodyPr lIns="0" tIns="0" rIns="0" bIns="0" rtlCol="0" anchor="t">
            <a:spAutoFit/>
          </a:bodyPr>
          <a:lstStyle/>
          <a:p>
            <a:pPr>
              <a:lnSpc>
                <a:spcPts val="5544"/>
              </a:lnSpc>
            </a:pPr>
            <a:r>
              <a:rPr lang="en-US" sz="5600" u="sng" dirty="0">
                <a:solidFill>
                  <a:srgbClr val="227C9D"/>
                </a:solidFill>
                <a:latin typeface="Kollektif Bold"/>
              </a:rPr>
              <a:t>Les </a:t>
            </a:r>
            <a:r>
              <a:rPr lang="en-US" sz="5600" u="sng" dirty="0" err="1">
                <a:solidFill>
                  <a:srgbClr val="227C9D"/>
                </a:solidFill>
                <a:latin typeface="Kollektif Bold"/>
              </a:rPr>
              <a:t>ressouces</a:t>
            </a:r>
            <a:r>
              <a:rPr lang="en-US" sz="5600" u="sng" dirty="0">
                <a:solidFill>
                  <a:srgbClr val="227C9D"/>
                </a:solidFill>
                <a:latin typeface="Kollektif Bold"/>
              </a:rPr>
              <a:t> financière </a:t>
            </a:r>
          </a:p>
        </p:txBody>
      </p:sp>
      <p:pic>
        <p:nvPicPr>
          <p:cNvPr id="27" name="Image 29">
            <a:extLst>
              <a:ext uri="{FF2B5EF4-FFF2-40B4-BE49-F238E27FC236}">
                <a16:creationId xmlns:a16="http://schemas.microsoft.com/office/drawing/2014/main" id="{7DAF7D60-85C3-293D-2BED-F9E4B9484A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graphicFrame>
        <p:nvGraphicFramePr>
          <p:cNvPr id="2" name="Diagramme 1">
            <a:extLst>
              <a:ext uri="{FF2B5EF4-FFF2-40B4-BE49-F238E27FC236}">
                <a16:creationId xmlns:a16="http://schemas.microsoft.com/office/drawing/2014/main" id="{DA41A034-BB52-3F30-D42F-30FC76533A52}"/>
              </a:ext>
            </a:extLst>
          </p:cNvPr>
          <p:cNvGraphicFramePr/>
          <p:nvPr>
            <p:extLst>
              <p:ext uri="{D42A27DB-BD31-4B8C-83A1-F6EECF244321}">
                <p14:modId xmlns:p14="http://schemas.microsoft.com/office/powerpoint/2010/main" val="70793460"/>
              </p:ext>
            </p:extLst>
          </p:nvPr>
        </p:nvGraphicFramePr>
        <p:xfrm>
          <a:off x="3048000" y="2200894"/>
          <a:ext cx="12192000" cy="812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7819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Graphic spid="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77788" y="-4615212"/>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flipH="1">
            <a:off x="-3662712" y="6624288"/>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4" name="Group 4"/>
          <p:cNvGrpSpPr/>
          <p:nvPr/>
        </p:nvGrpSpPr>
        <p:grpSpPr>
          <a:xfrm>
            <a:off x="530820" y="5602333"/>
            <a:ext cx="7467656" cy="3086100"/>
            <a:chOff x="0" y="0"/>
            <a:chExt cx="1966790" cy="812800"/>
          </a:xfrm>
        </p:grpSpPr>
        <p:sp>
          <p:nvSpPr>
            <p:cNvPr id="5" name="Freeform 5"/>
            <p:cNvSpPr/>
            <p:nvPr/>
          </p:nvSpPr>
          <p:spPr>
            <a:xfrm>
              <a:off x="0" y="0"/>
              <a:ext cx="1966790" cy="812800"/>
            </a:xfrm>
            <a:custGeom>
              <a:avLst/>
              <a:gdLst/>
              <a:ahLst/>
              <a:cxnLst/>
              <a:rect l="l" t="t" r="r" b="b"/>
              <a:pathLst>
                <a:path w="1966790" h="812800">
                  <a:moveTo>
                    <a:pt x="0" y="0"/>
                  </a:moveTo>
                  <a:lnTo>
                    <a:pt x="1966790" y="0"/>
                  </a:lnTo>
                  <a:lnTo>
                    <a:pt x="1966790" y="812800"/>
                  </a:lnTo>
                  <a:lnTo>
                    <a:pt x="0" y="812800"/>
                  </a:lnTo>
                  <a:close/>
                </a:path>
              </a:pathLst>
            </a:custGeom>
            <a:solidFill>
              <a:srgbClr val="F47C00"/>
            </a:solidFill>
          </p:spPr>
          <p:txBody>
            <a:bodyPr/>
            <a:lstStyle/>
            <a:p>
              <a:endParaRPr lang="fr-FR"/>
            </a:p>
          </p:txBody>
        </p:sp>
        <p:sp>
          <p:nvSpPr>
            <p:cNvPr id="6" name="TextBox 6"/>
            <p:cNvSpPr txBox="1"/>
            <p:nvPr/>
          </p:nvSpPr>
          <p:spPr>
            <a:xfrm>
              <a:off x="0" y="-38100"/>
              <a:ext cx="1966790" cy="8509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530820" y="525820"/>
            <a:ext cx="8385844" cy="1435227"/>
          </a:xfrm>
          <a:prstGeom prst="rect">
            <a:avLst/>
          </a:prstGeom>
        </p:spPr>
        <p:txBody>
          <a:bodyPr lIns="0" tIns="0" rIns="0" bIns="0" rtlCol="0" anchor="t">
            <a:spAutoFit/>
          </a:bodyPr>
          <a:lstStyle/>
          <a:p>
            <a:pPr>
              <a:lnSpc>
                <a:spcPts val="5544"/>
              </a:lnSpc>
            </a:pPr>
            <a:r>
              <a:rPr lang="en-US" sz="5600" u="sng" dirty="0">
                <a:solidFill>
                  <a:srgbClr val="227C9D"/>
                </a:solidFill>
                <a:latin typeface="Kollektif Bold"/>
              </a:rPr>
              <a:t>ÉTUDE, DIAGNOSTIQUE SITUATION DE DÉPART</a:t>
            </a:r>
            <a:r>
              <a:rPr lang="en-US" sz="5600" dirty="0">
                <a:solidFill>
                  <a:srgbClr val="227C9D"/>
                </a:solidFill>
                <a:latin typeface="Kollektif Bold"/>
              </a:rPr>
              <a:t>  </a:t>
            </a:r>
          </a:p>
        </p:txBody>
      </p:sp>
      <p:sp>
        <p:nvSpPr>
          <p:cNvPr id="8" name="TextBox 8"/>
          <p:cNvSpPr txBox="1"/>
          <p:nvPr/>
        </p:nvSpPr>
        <p:spPr>
          <a:xfrm>
            <a:off x="1028700" y="2775848"/>
            <a:ext cx="6477226" cy="1964059"/>
          </a:xfrm>
          <a:prstGeom prst="rect">
            <a:avLst/>
          </a:prstGeom>
        </p:spPr>
        <p:txBody>
          <a:bodyPr lIns="0" tIns="0" rIns="0" bIns="0" rtlCol="0" anchor="t">
            <a:spAutoFit/>
          </a:bodyPr>
          <a:lstStyle/>
          <a:p>
            <a:pPr algn="ctr">
              <a:lnSpc>
                <a:spcPts val="3909"/>
              </a:lnSpc>
              <a:spcBef>
                <a:spcPct val="0"/>
              </a:spcBef>
            </a:pPr>
            <a:r>
              <a:rPr lang="en-US" sz="2833" spc="277" dirty="0">
                <a:solidFill>
                  <a:srgbClr val="000000"/>
                </a:solidFill>
                <a:latin typeface="DM Sans"/>
              </a:rPr>
              <a:t> </a:t>
            </a:r>
            <a:r>
              <a:rPr lang="en-US" sz="2833" spc="277" dirty="0" err="1">
                <a:solidFill>
                  <a:srgbClr val="000000"/>
                </a:solidFill>
                <a:latin typeface="DM Sans"/>
              </a:rPr>
              <a:t>Cette</a:t>
            </a:r>
            <a:r>
              <a:rPr lang="en-US" sz="2833" spc="277" dirty="0">
                <a:solidFill>
                  <a:srgbClr val="000000"/>
                </a:solidFill>
                <a:latin typeface="DM Sans"/>
              </a:rPr>
              <a:t> </a:t>
            </a:r>
            <a:r>
              <a:rPr lang="en-US" sz="2833" spc="277" dirty="0" err="1">
                <a:solidFill>
                  <a:srgbClr val="000000"/>
                </a:solidFill>
                <a:latin typeface="DM Sans"/>
              </a:rPr>
              <a:t>analyse</a:t>
            </a:r>
            <a:r>
              <a:rPr lang="en-US" sz="2833" spc="277" dirty="0">
                <a:solidFill>
                  <a:srgbClr val="000000"/>
                </a:solidFill>
                <a:latin typeface="DM Sans"/>
              </a:rPr>
              <a:t> qui </a:t>
            </a:r>
            <a:r>
              <a:rPr lang="en-US" sz="2833" spc="277" dirty="0" err="1">
                <a:solidFill>
                  <a:srgbClr val="000000"/>
                </a:solidFill>
                <a:latin typeface="DM Sans"/>
              </a:rPr>
              <a:t>intervient</a:t>
            </a:r>
            <a:r>
              <a:rPr lang="en-US" sz="2833" spc="277" dirty="0">
                <a:solidFill>
                  <a:srgbClr val="000000"/>
                </a:solidFill>
                <a:latin typeface="DM Sans"/>
              </a:rPr>
              <a:t> </a:t>
            </a:r>
            <a:r>
              <a:rPr lang="en-US" sz="2833" spc="277" dirty="0" err="1">
                <a:solidFill>
                  <a:srgbClr val="000000"/>
                </a:solidFill>
                <a:latin typeface="DM Sans"/>
              </a:rPr>
              <a:t>en</a:t>
            </a:r>
            <a:r>
              <a:rPr lang="en-US" sz="2833" spc="277" dirty="0">
                <a:solidFill>
                  <a:srgbClr val="000000"/>
                </a:solidFill>
                <a:latin typeface="DM Sans"/>
              </a:rPr>
              <a:t> </a:t>
            </a:r>
            <a:r>
              <a:rPr lang="en-US" sz="2833" spc="277" dirty="0" err="1">
                <a:solidFill>
                  <a:srgbClr val="000000"/>
                </a:solidFill>
                <a:latin typeface="DM Sans"/>
              </a:rPr>
              <a:t>préalable</a:t>
            </a:r>
            <a:r>
              <a:rPr lang="en-US" sz="2833" spc="277" dirty="0">
                <a:solidFill>
                  <a:srgbClr val="000000"/>
                </a:solidFill>
                <a:latin typeface="DM Sans"/>
              </a:rPr>
              <a:t> à </a:t>
            </a:r>
            <a:r>
              <a:rPr lang="en-US" sz="2833" spc="277" dirty="0" err="1">
                <a:solidFill>
                  <a:srgbClr val="000000"/>
                </a:solidFill>
                <a:latin typeface="DM Sans"/>
              </a:rPr>
              <a:t>l'action</a:t>
            </a:r>
            <a:r>
              <a:rPr lang="en-US" sz="2833" spc="277" dirty="0">
                <a:solidFill>
                  <a:srgbClr val="000000"/>
                </a:solidFill>
                <a:latin typeface="DM Sans"/>
              </a:rPr>
              <a:t>, </a:t>
            </a:r>
            <a:r>
              <a:rPr lang="en-US" sz="2833" spc="277" dirty="0" err="1">
                <a:solidFill>
                  <a:srgbClr val="000000"/>
                </a:solidFill>
                <a:latin typeface="DM Sans"/>
              </a:rPr>
              <a:t>permet</a:t>
            </a:r>
            <a:r>
              <a:rPr lang="en-US" sz="2833" spc="277" dirty="0">
                <a:solidFill>
                  <a:srgbClr val="000000"/>
                </a:solidFill>
                <a:latin typeface="DM Sans"/>
              </a:rPr>
              <a:t> de </a:t>
            </a:r>
            <a:r>
              <a:rPr lang="en-US" sz="2833" spc="277" dirty="0" err="1">
                <a:solidFill>
                  <a:srgbClr val="000000"/>
                </a:solidFill>
                <a:latin typeface="DM Sans"/>
              </a:rPr>
              <a:t>Recueillir</a:t>
            </a:r>
            <a:r>
              <a:rPr lang="en-US" sz="2833" spc="277" dirty="0">
                <a:solidFill>
                  <a:srgbClr val="000000"/>
                </a:solidFill>
                <a:latin typeface="DM Sans"/>
              </a:rPr>
              <a:t> des </a:t>
            </a:r>
            <a:r>
              <a:rPr lang="en-US" sz="2833" spc="277" dirty="0" err="1">
                <a:solidFill>
                  <a:srgbClr val="000000"/>
                </a:solidFill>
                <a:latin typeface="DM Sans"/>
              </a:rPr>
              <a:t>informations</a:t>
            </a:r>
            <a:r>
              <a:rPr lang="en-US" sz="2833" spc="277" dirty="0">
                <a:solidFill>
                  <a:srgbClr val="000000"/>
                </a:solidFill>
                <a:latin typeface="DM Sans"/>
              </a:rPr>
              <a:t> et </a:t>
            </a:r>
            <a:r>
              <a:rPr lang="en-US" sz="2833" spc="277" dirty="0" err="1">
                <a:solidFill>
                  <a:srgbClr val="000000"/>
                </a:solidFill>
                <a:latin typeface="DM Sans"/>
              </a:rPr>
              <a:t>produire</a:t>
            </a:r>
            <a:r>
              <a:rPr lang="en-US" sz="2833" spc="277" dirty="0">
                <a:solidFill>
                  <a:srgbClr val="000000"/>
                </a:solidFill>
                <a:latin typeface="DM Sans"/>
              </a:rPr>
              <a:t> </a:t>
            </a:r>
            <a:r>
              <a:rPr lang="en-US" sz="2833" spc="277" dirty="0" err="1">
                <a:solidFill>
                  <a:srgbClr val="000000"/>
                </a:solidFill>
                <a:latin typeface="DM Sans"/>
              </a:rPr>
              <a:t>une</a:t>
            </a:r>
            <a:r>
              <a:rPr lang="en-US" sz="2833" spc="277" dirty="0">
                <a:solidFill>
                  <a:srgbClr val="000000"/>
                </a:solidFill>
                <a:latin typeface="DM Sans"/>
              </a:rPr>
              <a:t> </a:t>
            </a:r>
            <a:r>
              <a:rPr lang="en-US" sz="2833" spc="277" dirty="0" err="1">
                <a:solidFill>
                  <a:srgbClr val="000000"/>
                </a:solidFill>
                <a:latin typeface="DM Sans"/>
              </a:rPr>
              <a:t>analyse</a:t>
            </a:r>
            <a:r>
              <a:rPr lang="en-US" sz="2833" spc="277" dirty="0">
                <a:solidFill>
                  <a:srgbClr val="000000"/>
                </a:solidFill>
                <a:latin typeface="DM Sans"/>
              </a:rPr>
              <a:t> sur </a:t>
            </a:r>
          </a:p>
        </p:txBody>
      </p:sp>
      <p:sp>
        <p:nvSpPr>
          <p:cNvPr id="9" name="TextBox 9"/>
          <p:cNvSpPr txBox="1"/>
          <p:nvPr/>
        </p:nvSpPr>
        <p:spPr>
          <a:xfrm>
            <a:off x="530820" y="5891891"/>
            <a:ext cx="7467656" cy="2459359"/>
          </a:xfrm>
          <a:prstGeom prst="rect">
            <a:avLst/>
          </a:prstGeom>
        </p:spPr>
        <p:txBody>
          <a:bodyPr lIns="0" tIns="0" rIns="0" bIns="0" rtlCol="0" anchor="t">
            <a:spAutoFit/>
          </a:bodyPr>
          <a:lstStyle/>
          <a:p>
            <a:pPr algn="ctr">
              <a:lnSpc>
                <a:spcPts val="3909"/>
              </a:lnSpc>
              <a:spcBef>
                <a:spcPct val="0"/>
              </a:spcBef>
            </a:pPr>
            <a:r>
              <a:rPr lang="en-US" sz="2833" spc="277" dirty="0">
                <a:solidFill>
                  <a:srgbClr val="000000"/>
                </a:solidFill>
                <a:latin typeface="DM Sans"/>
              </a:rPr>
              <a:t> </a:t>
            </a:r>
            <a:r>
              <a:rPr lang="en-US" sz="2833" spc="277" dirty="0">
                <a:solidFill>
                  <a:srgbClr val="000000"/>
                </a:solidFill>
                <a:latin typeface="DM Sans Bold"/>
              </a:rPr>
              <a:t>1- Le </a:t>
            </a:r>
            <a:r>
              <a:rPr lang="en-US" sz="2833" spc="277" dirty="0" err="1">
                <a:solidFill>
                  <a:srgbClr val="000000"/>
                </a:solidFill>
                <a:latin typeface="DM Sans Bold"/>
              </a:rPr>
              <a:t>territoire</a:t>
            </a:r>
            <a:r>
              <a:rPr lang="en-US" sz="2833" spc="277" dirty="0">
                <a:solidFill>
                  <a:srgbClr val="000000"/>
                </a:solidFill>
                <a:latin typeface="DM Sans Bold"/>
              </a:rPr>
              <a:t> </a:t>
            </a:r>
            <a:r>
              <a:rPr lang="en-US" sz="2833" spc="277" dirty="0">
                <a:solidFill>
                  <a:srgbClr val="000000"/>
                </a:solidFill>
                <a:latin typeface="DM Sans"/>
              </a:rPr>
              <a:t>(situation </a:t>
            </a:r>
            <a:r>
              <a:rPr lang="en-US" sz="2833" spc="277" dirty="0" err="1">
                <a:solidFill>
                  <a:srgbClr val="000000"/>
                </a:solidFill>
                <a:latin typeface="DM Sans"/>
              </a:rPr>
              <a:t>géographique</a:t>
            </a:r>
            <a:r>
              <a:rPr lang="en-US" sz="2833" spc="277" dirty="0">
                <a:solidFill>
                  <a:srgbClr val="000000"/>
                </a:solidFill>
                <a:latin typeface="DM Sans"/>
              </a:rPr>
              <a:t> du </a:t>
            </a:r>
            <a:r>
              <a:rPr lang="en-US" sz="2833" spc="277" dirty="0" err="1">
                <a:solidFill>
                  <a:srgbClr val="000000"/>
                </a:solidFill>
                <a:latin typeface="DM Sans"/>
              </a:rPr>
              <a:t>territoire</a:t>
            </a:r>
            <a:r>
              <a:rPr lang="en-US" sz="2833" spc="277" dirty="0">
                <a:solidFill>
                  <a:srgbClr val="000000"/>
                </a:solidFill>
                <a:latin typeface="DM Sans"/>
              </a:rPr>
              <a:t> </a:t>
            </a:r>
            <a:r>
              <a:rPr lang="en-US" sz="2833" spc="277" dirty="0" err="1">
                <a:solidFill>
                  <a:srgbClr val="000000"/>
                </a:solidFill>
                <a:latin typeface="DM Sans"/>
              </a:rPr>
              <a:t>concerné</a:t>
            </a:r>
            <a:r>
              <a:rPr lang="en-US" sz="2833" spc="277" dirty="0">
                <a:solidFill>
                  <a:srgbClr val="000000"/>
                </a:solidFill>
                <a:latin typeface="DM Sans"/>
              </a:rPr>
              <a:t>, </a:t>
            </a:r>
            <a:r>
              <a:rPr lang="en-US" sz="2833" spc="277" dirty="0" err="1">
                <a:solidFill>
                  <a:srgbClr val="000000"/>
                </a:solidFill>
                <a:latin typeface="DM Sans"/>
              </a:rPr>
              <a:t>activité</a:t>
            </a:r>
            <a:r>
              <a:rPr lang="en-US" sz="2833" spc="277" dirty="0">
                <a:solidFill>
                  <a:srgbClr val="000000"/>
                </a:solidFill>
                <a:latin typeface="DM Sans"/>
              </a:rPr>
              <a:t> </a:t>
            </a:r>
            <a:r>
              <a:rPr lang="en-US" sz="2833" spc="277" dirty="0" err="1">
                <a:solidFill>
                  <a:srgbClr val="000000"/>
                </a:solidFill>
                <a:latin typeface="DM Sans"/>
              </a:rPr>
              <a:t>économique</a:t>
            </a:r>
            <a:r>
              <a:rPr lang="en-US" sz="2833" spc="277" dirty="0">
                <a:solidFill>
                  <a:srgbClr val="000000"/>
                </a:solidFill>
                <a:latin typeface="DM Sans"/>
              </a:rPr>
              <a:t> du</a:t>
            </a:r>
          </a:p>
          <a:p>
            <a:pPr algn="ctr">
              <a:lnSpc>
                <a:spcPts val="3909"/>
              </a:lnSpc>
              <a:spcBef>
                <a:spcPct val="0"/>
              </a:spcBef>
            </a:pPr>
            <a:r>
              <a:rPr lang="en-US" sz="2833" spc="277" dirty="0">
                <a:solidFill>
                  <a:srgbClr val="000000"/>
                </a:solidFill>
                <a:latin typeface="DM Sans"/>
              </a:rPr>
              <a:t> </a:t>
            </a:r>
            <a:r>
              <a:rPr lang="en-US" sz="2833" spc="277" dirty="0" err="1">
                <a:solidFill>
                  <a:srgbClr val="000000"/>
                </a:solidFill>
                <a:latin typeface="DM Sans"/>
              </a:rPr>
              <a:t>territoire</a:t>
            </a:r>
            <a:r>
              <a:rPr lang="en-US" sz="2833" spc="277" dirty="0">
                <a:solidFill>
                  <a:srgbClr val="000000"/>
                </a:solidFill>
                <a:latin typeface="DM Sans"/>
              </a:rPr>
              <a:t>, </a:t>
            </a:r>
            <a:r>
              <a:rPr lang="en-US" sz="2833" spc="277" dirty="0" err="1">
                <a:solidFill>
                  <a:srgbClr val="000000"/>
                </a:solidFill>
                <a:latin typeface="DM Sans"/>
              </a:rPr>
              <a:t>équipements</a:t>
            </a:r>
            <a:r>
              <a:rPr lang="en-US" sz="2833" spc="277" dirty="0">
                <a:solidFill>
                  <a:srgbClr val="000000"/>
                </a:solidFill>
                <a:latin typeface="DM Sans"/>
              </a:rPr>
              <a:t>, </a:t>
            </a:r>
            <a:r>
              <a:rPr lang="en-US" sz="2833" spc="277" dirty="0" err="1">
                <a:solidFill>
                  <a:srgbClr val="000000"/>
                </a:solidFill>
                <a:latin typeface="DM Sans"/>
              </a:rPr>
              <a:t>moyens</a:t>
            </a:r>
            <a:r>
              <a:rPr lang="en-US" sz="2833" spc="277" dirty="0">
                <a:solidFill>
                  <a:srgbClr val="000000"/>
                </a:solidFill>
                <a:latin typeface="DM Sans"/>
              </a:rPr>
              <a:t> de transport)</a:t>
            </a:r>
          </a:p>
        </p:txBody>
      </p:sp>
      <p:grpSp>
        <p:nvGrpSpPr>
          <p:cNvPr id="10" name="Group 10"/>
          <p:cNvGrpSpPr/>
          <p:nvPr/>
        </p:nvGrpSpPr>
        <p:grpSpPr>
          <a:xfrm>
            <a:off x="9791644" y="965366"/>
            <a:ext cx="7467656" cy="3489693"/>
            <a:chOff x="0" y="0"/>
            <a:chExt cx="1966790" cy="919096"/>
          </a:xfrm>
        </p:grpSpPr>
        <p:sp>
          <p:nvSpPr>
            <p:cNvPr id="11" name="Freeform 11"/>
            <p:cNvSpPr/>
            <p:nvPr/>
          </p:nvSpPr>
          <p:spPr>
            <a:xfrm>
              <a:off x="0" y="0"/>
              <a:ext cx="1966790" cy="919096"/>
            </a:xfrm>
            <a:custGeom>
              <a:avLst/>
              <a:gdLst/>
              <a:ahLst/>
              <a:cxnLst/>
              <a:rect l="l" t="t" r="r" b="b"/>
              <a:pathLst>
                <a:path w="1966790" h="919096">
                  <a:moveTo>
                    <a:pt x="0" y="0"/>
                  </a:moveTo>
                  <a:lnTo>
                    <a:pt x="1966790" y="0"/>
                  </a:lnTo>
                  <a:lnTo>
                    <a:pt x="1966790" y="919096"/>
                  </a:lnTo>
                  <a:lnTo>
                    <a:pt x="0" y="919096"/>
                  </a:lnTo>
                  <a:close/>
                </a:path>
              </a:pathLst>
            </a:custGeom>
            <a:solidFill>
              <a:srgbClr val="F47C00"/>
            </a:solidFill>
          </p:spPr>
          <p:txBody>
            <a:bodyPr/>
            <a:lstStyle/>
            <a:p>
              <a:endParaRPr lang="fr-FR"/>
            </a:p>
          </p:txBody>
        </p:sp>
        <p:sp>
          <p:nvSpPr>
            <p:cNvPr id="12" name="TextBox 12"/>
            <p:cNvSpPr txBox="1"/>
            <p:nvPr/>
          </p:nvSpPr>
          <p:spPr>
            <a:xfrm>
              <a:off x="0" y="-38100"/>
              <a:ext cx="1966790" cy="957196"/>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p:cNvSpPr txBox="1"/>
          <p:nvPr/>
        </p:nvSpPr>
        <p:spPr>
          <a:xfrm>
            <a:off x="10100509" y="917741"/>
            <a:ext cx="6849925" cy="3537318"/>
          </a:xfrm>
          <a:prstGeom prst="rect">
            <a:avLst/>
          </a:prstGeom>
        </p:spPr>
        <p:txBody>
          <a:bodyPr lIns="0" tIns="0" rIns="0" bIns="0" rtlCol="0" anchor="t">
            <a:spAutoFit/>
          </a:bodyPr>
          <a:lstStyle/>
          <a:p>
            <a:pPr algn="ctr">
              <a:lnSpc>
                <a:spcPts val="3474"/>
              </a:lnSpc>
              <a:spcBef>
                <a:spcPct val="0"/>
              </a:spcBef>
            </a:pPr>
            <a:r>
              <a:rPr lang="en-US" sz="2518" spc="246" dirty="0">
                <a:solidFill>
                  <a:srgbClr val="000000"/>
                </a:solidFill>
                <a:latin typeface="DM Sans Bold"/>
              </a:rPr>
              <a:t>2- Les </a:t>
            </a:r>
            <a:r>
              <a:rPr lang="en-US" sz="2518" spc="246" dirty="0" err="1">
                <a:solidFill>
                  <a:srgbClr val="000000"/>
                </a:solidFill>
                <a:latin typeface="DM Sans Bold"/>
              </a:rPr>
              <a:t>organisations</a:t>
            </a:r>
            <a:r>
              <a:rPr lang="en-US" sz="2518" spc="246" dirty="0">
                <a:solidFill>
                  <a:srgbClr val="000000"/>
                </a:solidFill>
                <a:latin typeface="DM Sans Bold"/>
              </a:rPr>
              <a:t> </a:t>
            </a:r>
            <a:r>
              <a:rPr lang="en-US" sz="2518" spc="246" dirty="0" err="1">
                <a:solidFill>
                  <a:srgbClr val="000000"/>
                </a:solidFill>
                <a:latin typeface="DM Sans Bold"/>
              </a:rPr>
              <a:t>acteurs</a:t>
            </a:r>
            <a:r>
              <a:rPr lang="en-US" sz="2518" spc="246" dirty="0">
                <a:solidFill>
                  <a:srgbClr val="000000"/>
                </a:solidFill>
                <a:latin typeface="DM Sans Bold"/>
              </a:rPr>
              <a:t> du </a:t>
            </a:r>
            <a:r>
              <a:rPr lang="en-US" sz="2518" spc="246" dirty="0" err="1">
                <a:solidFill>
                  <a:srgbClr val="000000"/>
                </a:solidFill>
                <a:latin typeface="DM Sans Bold"/>
              </a:rPr>
              <a:t>domaine</a:t>
            </a:r>
            <a:r>
              <a:rPr lang="en-US" sz="2518" spc="246" dirty="0">
                <a:solidFill>
                  <a:srgbClr val="000000"/>
                </a:solidFill>
                <a:latin typeface="DM Sans"/>
              </a:rPr>
              <a:t> </a:t>
            </a:r>
          </a:p>
          <a:p>
            <a:pPr algn="ctr">
              <a:lnSpc>
                <a:spcPts val="3474"/>
              </a:lnSpc>
              <a:spcBef>
                <a:spcPct val="0"/>
              </a:spcBef>
            </a:pPr>
            <a:r>
              <a:rPr lang="en-US" sz="2518" spc="246" dirty="0">
                <a:solidFill>
                  <a:srgbClr val="000000"/>
                </a:solidFill>
                <a:latin typeface="DM Sans"/>
              </a:rPr>
              <a:t>(identification et </a:t>
            </a:r>
            <a:r>
              <a:rPr lang="en-US" sz="2518" spc="246" dirty="0" err="1">
                <a:solidFill>
                  <a:srgbClr val="000000"/>
                </a:solidFill>
                <a:latin typeface="DM Sans"/>
              </a:rPr>
              <a:t>rôles</a:t>
            </a:r>
            <a:r>
              <a:rPr lang="en-US" sz="2518" spc="246" dirty="0">
                <a:solidFill>
                  <a:srgbClr val="000000"/>
                </a:solidFill>
                <a:latin typeface="DM Sans"/>
              </a:rPr>
              <a:t> des institutions,</a:t>
            </a:r>
          </a:p>
          <a:p>
            <a:pPr algn="ctr">
              <a:lnSpc>
                <a:spcPts val="3601"/>
              </a:lnSpc>
              <a:spcBef>
                <a:spcPct val="0"/>
              </a:spcBef>
            </a:pPr>
            <a:r>
              <a:rPr lang="en-US" sz="2609" spc="255" dirty="0">
                <a:solidFill>
                  <a:srgbClr val="000000"/>
                </a:solidFill>
                <a:latin typeface="DM Sans"/>
              </a:rPr>
              <a:t> services publics et </a:t>
            </a:r>
            <a:r>
              <a:rPr lang="en-US" sz="2609" spc="255" dirty="0" err="1">
                <a:solidFill>
                  <a:srgbClr val="000000"/>
                </a:solidFill>
                <a:latin typeface="DM Sans"/>
              </a:rPr>
              <a:t>partenaires</a:t>
            </a:r>
            <a:r>
              <a:rPr lang="en-US" sz="2609" spc="255" dirty="0">
                <a:solidFill>
                  <a:srgbClr val="000000"/>
                </a:solidFill>
                <a:latin typeface="DM Sans"/>
              </a:rPr>
              <a:t>, structures et vie associative, politiques locales</a:t>
            </a:r>
          </a:p>
          <a:p>
            <a:pPr algn="ctr">
              <a:lnSpc>
                <a:spcPts val="3474"/>
              </a:lnSpc>
              <a:spcBef>
                <a:spcPct val="0"/>
              </a:spcBef>
            </a:pPr>
            <a:r>
              <a:rPr lang="en-US" sz="2518" spc="246" dirty="0">
                <a:solidFill>
                  <a:srgbClr val="000000"/>
                </a:solidFill>
                <a:latin typeface="DM Sans"/>
              </a:rPr>
              <a:t> </a:t>
            </a:r>
            <a:r>
              <a:rPr lang="en-US" sz="2518" spc="246" dirty="0" err="1">
                <a:solidFill>
                  <a:srgbClr val="000000"/>
                </a:solidFill>
                <a:latin typeface="DM Sans"/>
              </a:rPr>
              <a:t>développées</a:t>
            </a:r>
            <a:r>
              <a:rPr lang="en-US" sz="2518" spc="246" dirty="0">
                <a:solidFill>
                  <a:srgbClr val="000000"/>
                </a:solidFill>
                <a:latin typeface="DM Sans"/>
              </a:rPr>
              <a:t>)</a:t>
            </a:r>
          </a:p>
        </p:txBody>
      </p:sp>
      <p:grpSp>
        <p:nvGrpSpPr>
          <p:cNvPr id="14" name="Group 14"/>
          <p:cNvGrpSpPr/>
          <p:nvPr/>
        </p:nvGrpSpPr>
        <p:grpSpPr>
          <a:xfrm>
            <a:off x="9791644" y="5400536"/>
            <a:ext cx="7467656" cy="3489693"/>
            <a:chOff x="0" y="0"/>
            <a:chExt cx="1966790" cy="919096"/>
          </a:xfrm>
        </p:grpSpPr>
        <p:sp>
          <p:nvSpPr>
            <p:cNvPr id="15" name="Freeform 15"/>
            <p:cNvSpPr/>
            <p:nvPr/>
          </p:nvSpPr>
          <p:spPr>
            <a:xfrm>
              <a:off x="0" y="0"/>
              <a:ext cx="1966790" cy="919096"/>
            </a:xfrm>
            <a:custGeom>
              <a:avLst/>
              <a:gdLst/>
              <a:ahLst/>
              <a:cxnLst/>
              <a:rect l="l" t="t" r="r" b="b"/>
              <a:pathLst>
                <a:path w="1966790" h="919096">
                  <a:moveTo>
                    <a:pt x="0" y="0"/>
                  </a:moveTo>
                  <a:lnTo>
                    <a:pt x="1966790" y="0"/>
                  </a:lnTo>
                  <a:lnTo>
                    <a:pt x="1966790" y="919096"/>
                  </a:lnTo>
                  <a:lnTo>
                    <a:pt x="0" y="919096"/>
                  </a:lnTo>
                  <a:close/>
                </a:path>
              </a:pathLst>
            </a:custGeom>
            <a:solidFill>
              <a:srgbClr val="F47C00"/>
            </a:solidFill>
          </p:spPr>
          <p:txBody>
            <a:bodyPr/>
            <a:lstStyle/>
            <a:p>
              <a:endParaRPr lang="fr-FR"/>
            </a:p>
          </p:txBody>
        </p:sp>
        <p:sp>
          <p:nvSpPr>
            <p:cNvPr id="16" name="TextBox 16"/>
            <p:cNvSpPr txBox="1"/>
            <p:nvPr/>
          </p:nvSpPr>
          <p:spPr>
            <a:xfrm>
              <a:off x="0" y="-38100"/>
              <a:ext cx="1966790" cy="957196"/>
            </a:xfrm>
            <a:prstGeom prst="rect">
              <a:avLst/>
            </a:prstGeom>
          </p:spPr>
          <p:txBody>
            <a:bodyPr lIns="50800" tIns="50800" rIns="50800" bIns="50800" rtlCol="0" anchor="ctr"/>
            <a:lstStyle/>
            <a:p>
              <a:pPr algn="ctr">
                <a:lnSpc>
                  <a:spcPts val="2659"/>
                </a:lnSpc>
                <a:spcBef>
                  <a:spcPct val="0"/>
                </a:spcBef>
              </a:pPr>
              <a:endParaRPr/>
            </a:p>
          </p:txBody>
        </p:sp>
      </p:grpSp>
      <p:sp>
        <p:nvSpPr>
          <p:cNvPr id="17" name="TextBox 17"/>
          <p:cNvSpPr txBox="1"/>
          <p:nvPr/>
        </p:nvSpPr>
        <p:spPr>
          <a:xfrm>
            <a:off x="10629531" y="6139541"/>
            <a:ext cx="5791882" cy="1964059"/>
          </a:xfrm>
          <a:prstGeom prst="rect">
            <a:avLst/>
          </a:prstGeom>
        </p:spPr>
        <p:txBody>
          <a:bodyPr lIns="0" tIns="0" rIns="0" bIns="0" rtlCol="0" anchor="t">
            <a:spAutoFit/>
          </a:bodyPr>
          <a:lstStyle/>
          <a:p>
            <a:pPr algn="ctr">
              <a:lnSpc>
                <a:spcPts val="3909"/>
              </a:lnSpc>
              <a:spcBef>
                <a:spcPct val="0"/>
              </a:spcBef>
            </a:pPr>
            <a:r>
              <a:rPr lang="en-US" sz="2833" spc="277" dirty="0">
                <a:solidFill>
                  <a:srgbClr val="000000"/>
                </a:solidFill>
                <a:latin typeface="DM Sans Bold"/>
              </a:rPr>
              <a:t>3- Les publics </a:t>
            </a:r>
            <a:r>
              <a:rPr lang="en-US" sz="2833" spc="277" dirty="0">
                <a:solidFill>
                  <a:srgbClr val="000000"/>
                </a:solidFill>
                <a:latin typeface="DM Sans"/>
              </a:rPr>
              <a:t>(situation </a:t>
            </a:r>
            <a:r>
              <a:rPr lang="en-US" sz="2833" spc="277" dirty="0" err="1">
                <a:solidFill>
                  <a:srgbClr val="000000"/>
                </a:solidFill>
                <a:latin typeface="DM Sans"/>
              </a:rPr>
              <a:t>démographique</a:t>
            </a:r>
            <a:r>
              <a:rPr lang="en-US" sz="2833" spc="277" dirty="0">
                <a:solidFill>
                  <a:srgbClr val="000000"/>
                </a:solidFill>
                <a:latin typeface="DM Sans"/>
              </a:rPr>
              <a:t>, </a:t>
            </a:r>
            <a:r>
              <a:rPr lang="en-US" sz="2833" spc="277" dirty="0" err="1">
                <a:solidFill>
                  <a:srgbClr val="000000"/>
                </a:solidFill>
                <a:latin typeface="DM Sans"/>
              </a:rPr>
              <a:t>évolutions</a:t>
            </a:r>
            <a:r>
              <a:rPr lang="en-US" sz="2833" spc="277" dirty="0">
                <a:solidFill>
                  <a:srgbClr val="000000"/>
                </a:solidFill>
                <a:latin typeface="DM Sans"/>
              </a:rPr>
              <a:t>, situation </a:t>
            </a:r>
            <a:r>
              <a:rPr lang="en-US" sz="2833" spc="277" dirty="0" err="1">
                <a:solidFill>
                  <a:srgbClr val="000000"/>
                </a:solidFill>
                <a:latin typeface="DM Sans"/>
              </a:rPr>
              <a:t>sociale</a:t>
            </a:r>
            <a:r>
              <a:rPr lang="en-US" sz="2833" spc="277" dirty="0">
                <a:solidFill>
                  <a:srgbClr val="000000"/>
                </a:solidFill>
                <a:latin typeface="DM Sans"/>
              </a:rPr>
              <a:t>, </a:t>
            </a:r>
            <a:r>
              <a:rPr lang="en-US" sz="2833" spc="277" dirty="0" err="1">
                <a:solidFill>
                  <a:srgbClr val="000000"/>
                </a:solidFill>
                <a:latin typeface="DM Sans"/>
              </a:rPr>
              <a:t>catégories</a:t>
            </a:r>
            <a:endParaRPr lang="en-US" sz="2833" spc="277" dirty="0">
              <a:solidFill>
                <a:srgbClr val="000000"/>
              </a:solidFill>
              <a:latin typeface="DM Sans"/>
            </a:endParaRPr>
          </a:p>
          <a:p>
            <a:pPr algn="ctr">
              <a:lnSpc>
                <a:spcPts val="3909"/>
              </a:lnSpc>
              <a:spcBef>
                <a:spcPct val="0"/>
              </a:spcBef>
            </a:pPr>
            <a:r>
              <a:rPr lang="en-US" sz="2833" spc="277" dirty="0">
                <a:solidFill>
                  <a:srgbClr val="000000"/>
                </a:solidFill>
                <a:latin typeface="DM Sans"/>
              </a:rPr>
              <a:t> </a:t>
            </a:r>
            <a:r>
              <a:rPr lang="en-US" sz="2833" spc="277" dirty="0" err="1">
                <a:solidFill>
                  <a:srgbClr val="000000"/>
                </a:solidFill>
                <a:latin typeface="DM Sans"/>
              </a:rPr>
              <a:t>socioprofessionnelles</a:t>
            </a:r>
            <a:endParaRPr lang="en-US" sz="2833" spc="277" dirty="0">
              <a:solidFill>
                <a:srgbClr val="000000"/>
              </a:solidFill>
              <a:latin typeface="DM Sans"/>
            </a:endParaRPr>
          </a:p>
        </p:txBody>
      </p:sp>
      <p:pic>
        <p:nvPicPr>
          <p:cNvPr id="18" name="Image 29">
            <a:extLst>
              <a:ext uri="{FF2B5EF4-FFF2-40B4-BE49-F238E27FC236}">
                <a16:creationId xmlns:a16="http://schemas.microsoft.com/office/drawing/2014/main" id="{4E833BC2-DDCD-026A-4874-CD87C79F32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8833094"/>
            <a:ext cx="3340598" cy="1374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500"/>
                                        <p:tgtEl>
                                          <p:spTgt spid="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fade">
                                      <p:cBhvr>
                                        <p:cTn id="36" dur="500"/>
                                        <p:tgtEl>
                                          <p:spTgt spid="13">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xEl>
                                              <p:pRg st="1" end="1"/>
                                            </p:txEl>
                                          </p:spTgt>
                                        </p:tgtEl>
                                        <p:attrNameLst>
                                          <p:attrName>style.visibility</p:attrName>
                                        </p:attrNameLst>
                                      </p:cBhvr>
                                      <p:to>
                                        <p:strVal val="visible"/>
                                      </p:to>
                                    </p:set>
                                    <p:animEffect transition="in" filter="fade">
                                      <p:cBhvr>
                                        <p:cTn id="39" dur="500"/>
                                        <p:tgtEl>
                                          <p:spTgt spid="13">
                                            <p:txEl>
                                              <p:pRg st="1" end="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xEl>
                                              <p:pRg st="2" end="2"/>
                                            </p:txEl>
                                          </p:spTgt>
                                        </p:tgtEl>
                                        <p:attrNameLst>
                                          <p:attrName>style.visibility</p:attrName>
                                        </p:attrNameLst>
                                      </p:cBhvr>
                                      <p:to>
                                        <p:strVal val="visible"/>
                                      </p:to>
                                    </p:set>
                                    <p:animEffect transition="in" filter="fade">
                                      <p:cBhvr>
                                        <p:cTn id="42" dur="500"/>
                                        <p:tgtEl>
                                          <p:spTgt spid="13">
                                            <p:txEl>
                                              <p:pRg st="2" end="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3">
                                            <p:txEl>
                                              <p:pRg st="3" end="3"/>
                                            </p:txEl>
                                          </p:spTgt>
                                        </p:tgtEl>
                                        <p:attrNameLst>
                                          <p:attrName>style.visibility</p:attrName>
                                        </p:attrNameLst>
                                      </p:cBhvr>
                                      <p:to>
                                        <p:strVal val="visible"/>
                                      </p:to>
                                    </p:set>
                                    <p:animEffect transition="in" filter="fade">
                                      <p:cBhvr>
                                        <p:cTn id="45" dur="500"/>
                                        <p:tgtEl>
                                          <p:spTgt spid="1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Effect transition="in" filter="fade">
                                      <p:cBhvr>
                                        <p:cTn id="55" dur="500"/>
                                        <p:tgtEl>
                                          <p:spTgt spid="17">
                                            <p:txEl>
                                              <p:pRg st="0" end="0"/>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7">
                                            <p:txEl>
                                              <p:pRg st="1" end="1"/>
                                            </p:txEl>
                                          </p:spTgt>
                                        </p:tgtEl>
                                        <p:attrNameLst>
                                          <p:attrName>style.visibility</p:attrName>
                                        </p:attrNameLst>
                                      </p:cBhvr>
                                      <p:to>
                                        <p:strVal val="visible"/>
                                      </p:to>
                                    </p:set>
                                    <p:animEffect transition="in" filter="fade">
                                      <p:cBhvr>
                                        <p:cTn id="58"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Freeform 6"/>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9" name="Freeform 9"/>
          <p:cNvSpPr/>
          <p:nvPr/>
        </p:nvSpPr>
        <p:spPr>
          <a:xfrm rot="-7759747">
            <a:off x="16323677" y="-914668"/>
            <a:ext cx="3928645" cy="5556127"/>
          </a:xfrm>
          <a:custGeom>
            <a:avLst/>
            <a:gdLst/>
            <a:ahLst/>
            <a:cxnLst/>
            <a:rect l="l" t="t" r="r" b="b"/>
            <a:pathLst>
              <a:path w="3928645" h="5556127">
                <a:moveTo>
                  <a:pt x="0" y="0"/>
                </a:moveTo>
                <a:lnTo>
                  <a:pt x="3928646" y="0"/>
                </a:lnTo>
                <a:lnTo>
                  <a:pt x="3928646" y="5556128"/>
                </a:lnTo>
                <a:lnTo>
                  <a:pt x="0" y="5556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3" name="TextBox 3">
            <a:extLst>
              <a:ext uri="{FF2B5EF4-FFF2-40B4-BE49-F238E27FC236}">
                <a16:creationId xmlns:a16="http://schemas.microsoft.com/office/drawing/2014/main" id="{593775D5-8318-31E4-BA62-102190283222}"/>
              </a:ext>
            </a:extLst>
          </p:cNvPr>
          <p:cNvSpPr txBox="1"/>
          <p:nvPr/>
        </p:nvSpPr>
        <p:spPr>
          <a:xfrm>
            <a:off x="5974610" y="1000312"/>
            <a:ext cx="8385844" cy="705321"/>
          </a:xfrm>
          <a:prstGeom prst="rect">
            <a:avLst/>
          </a:prstGeom>
        </p:spPr>
        <p:txBody>
          <a:bodyPr lIns="0" tIns="0" rIns="0" bIns="0" rtlCol="0" anchor="t">
            <a:spAutoFit/>
          </a:bodyPr>
          <a:lstStyle/>
          <a:p>
            <a:pPr>
              <a:lnSpc>
                <a:spcPts val="5544"/>
              </a:lnSpc>
            </a:pPr>
            <a:r>
              <a:rPr lang="en-US" sz="5600" u="sng" dirty="0">
                <a:solidFill>
                  <a:srgbClr val="227C9D"/>
                </a:solidFill>
                <a:latin typeface="Kollektif Bold"/>
              </a:rPr>
              <a:t>Les </a:t>
            </a:r>
            <a:r>
              <a:rPr lang="en-US" sz="5600" u="sng" dirty="0" err="1">
                <a:solidFill>
                  <a:srgbClr val="227C9D"/>
                </a:solidFill>
                <a:latin typeface="Kollektif Bold"/>
              </a:rPr>
              <a:t>ressouces</a:t>
            </a:r>
            <a:r>
              <a:rPr lang="en-US" sz="5600" u="sng" dirty="0">
                <a:solidFill>
                  <a:srgbClr val="227C9D"/>
                </a:solidFill>
                <a:latin typeface="Kollektif Bold"/>
              </a:rPr>
              <a:t> materiel  </a:t>
            </a:r>
          </a:p>
        </p:txBody>
      </p:sp>
      <p:pic>
        <p:nvPicPr>
          <p:cNvPr id="27" name="Image 29">
            <a:extLst>
              <a:ext uri="{FF2B5EF4-FFF2-40B4-BE49-F238E27FC236}">
                <a16:creationId xmlns:a16="http://schemas.microsoft.com/office/drawing/2014/main" id="{7DAF7D60-85C3-293D-2BED-F9E4B9484A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graphicFrame>
        <p:nvGraphicFramePr>
          <p:cNvPr id="2" name="Diagramme 1">
            <a:extLst>
              <a:ext uri="{FF2B5EF4-FFF2-40B4-BE49-F238E27FC236}">
                <a16:creationId xmlns:a16="http://schemas.microsoft.com/office/drawing/2014/main" id="{DA41A034-BB52-3F30-D42F-30FC76533A52}"/>
              </a:ext>
            </a:extLst>
          </p:cNvPr>
          <p:cNvGraphicFramePr/>
          <p:nvPr>
            <p:extLst>
              <p:ext uri="{D42A27DB-BD31-4B8C-83A1-F6EECF244321}">
                <p14:modId xmlns:p14="http://schemas.microsoft.com/office/powerpoint/2010/main" val="2207374927"/>
              </p:ext>
            </p:extLst>
          </p:nvPr>
        </p:nvGraphicFramePr>
        <p:xfrm>
          <a:off x="3048000" y="2200894"/>
          <a:ext cx="12192000" cy="812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9722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Graphic spid="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Freeform 6"/>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9" name="Freeform 9"/>
          <p:cNvSpPr/>
          <p:nvPr/>
        </p:nvSpPr>
        <p:spPr>
          <a:xfrm rot="-7759747">
            <a:off x="16323677" y="-914668"/>
            <a:ext cx="3928645" cy="5556127"/>
          </a:xfrm>
          <a:custGeom>
            <a:avLst/>
            <a:gdLst/>
            <a:ahLst/>
            <a:cxnLst/>
            <a:rect l="l" t="t" r="r" b="b"/>
            <a:pathLst>
              <a:path w="3928645" h="5556127">
                <a:moveTo>
                  <a:pt x="0" y="0"/>
                </a:moveTo>
                <a:lnTo>
                  <a:pt x="3928646" y="0"/>
                </a:lnTo>
                <a:lnTo>
                  <a:pt x="3928646" y="5556128"/>
                </a:lnTo>
                <a:lnTo>
                  <a:pt x="0" y="5556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3" name="TextBox 3">
            <a:extLst>
              <a:ext uri="{FF2B5EF4-FFF2-40B4-BE49-F238E27FC236}">
                <a16:creationId xmlns:a16="http://schemas.microsoft.com/office/drawing/2014/main" id="{593775D5-8318-31E4-BA62-102190283222}"/>
              </a:ext>
            </a:extLst>
          </p:cNvPr>
          <p:cNvSpPr txBox="1"/>
          <p:nvPr/>
        </p:nvSpPr>
        <p:spPr>
          <a:xfrm>
            <a:off x="5974610" y="1000312"/>
            <a:ext cx="8385844" cy="1410643"/>
          </a:xfrm>
          <a:prstGeom prst="rect">
            <a:avLst/>
          </a:prstGeom>
        </p:spPr>
        <p:txBody>
          <a:bodyPr lIns="0" tIns="0" rIns="0" bIns="0" rtlCol="0" anchor="t">
            <a:spAutoFit/>
          </a:bodyPr>
          <a:lstStyle/>
          <a:p>
            <a:pPr>
              <a:lnSpc>
                <a:spcPts val="5544"/>
              </a:lnSpc>
            </a:pPr>
            <a:r>
              <a:rPr lang="en-US" sz="5600" u="sng" dirty="0">
                <a:solidFill>
                  <a:srgbClr val="227C9D"/>
                </a:solidFill>
                <a:latin typeface="Kollektif Bold"/>
              </a:rPr>
              <a:t>Les </a:t>
            </a:r>
            <a:r>
              <a:rPr lang="en-US" sz="5600" u="sng" dirty="0" err="1">
                <a:solidFill>
                  <a:srgbClr val="227C9D"/>
                </a:solidFill>
                <a:latin typeface="Kollektif Bold"/>
              </a:rPr>
              <a:t>ressources</a:t>
            </a:r>
            <a:r>
              <a:rPr lang="en-US" sz="5600" u="sng" dirty="0">
                <a:solidFill>
                  <a:srgbClr val="227C9D"/>
                </a:solidFill>
                <a:latin typeface="Kollektif Bold"/>
              </a:rPr>
              <a:t> communication   </a:t>
            </a:r>
          </a:p>
        </p:txBody>
      </p:sp>
      <p:pic>
        <p:nvPicPr>
          <p:cNvPr id="27" name="Image 29">
            <a:extLst>
              <a:ext uri="{FF2B5EF4-FFF2-40B4-BE49-F238E27FC236}">
                <a16:creationId xmlns:a16="http://schemas.microsoft.com/office/drawing/2014/main" id="{7DAF7D60-85C3-293D-2BED-F9E4B9484A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graphicFrame>
        <p:nvGraphicFramePr>
          <p:cNvPr id="2" name="Diagramme 1">
            <a:extLst>
              <a:ext uri="{FF2B5EF4-FFF2-40B4-BE49-F238E27FC236}">
                <a16:creationId xmlns:a16="http://schemas.microsoft.com/office/drawing/2014/main" id="{DA41A034-BB52-3F30-D42F-30FC76533A52}"/>
              </a:ext>
            </a:extLst>
          </p:cNvPr>
          <p:cNvGraphicFramePr/>
          <p:nvPr>
            <p:extLst>
              <p:ext uri="{D42A27DB-BD31-4B8C-83A1-F6EECF244321}">
                <p14:modId xmlns:p14="http://schemas.microsoft.com/office/powerpoint/2010/main" val="305933185"/>
              </p:ext>
            </p:extLst>
          </p:nvPr>
        </p:nvGraphicFramePr>
        <p:xfrm>
          <a:off x="3048000" y="2200894"/>
          <a:ext cx="12192000" cy="812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1260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Graphic spid="2"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7936D070-7698-EBB4-CC09-CDDD9BA35AA7}"/>
              </a:ext>
            </a:extLst>
          </p:cNvPr>
          <p:cNvSpPr/>
          <p:nvPr/>
        </p:nvSpPr>
        <p:spPr>
          <a:xfrm rot="11104515" flipH="1">
            <a:off x="11353800" y="-1251300"/>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dirty="0"/>
          </a:p>
        </p:txBody>
      </p:sp>
      <p:sp>
        <p:nvSpPr>
          <p:cNvPr id="3" name="Espace réservé du texte 2">
            <a:extLst>
              <a:ext uri="{FF2B5EF4-FFF2-40B4-BE49-F238E27FC236}">
                <a16:creationId xmlns:a16="http://schemas.microsoft.com/office/drawing/2014/main" id="{CF77A5F6-4863-4F4F-3E67-CB8AD0D28451}"/>
              </a:ext>
            </a:extLst>
          </p:cNvPr>
          <p:cNvSpPr>
            <a:spLocks noGrp="1"/>
          </p:cNvSpPr>
          <p:nvPr>
            <p:ph type="body" idx="1"/>
          </p:nvPr>
        </p:nvSpPr>
        <p:spPr>
          <a:xfrm>
            <a:off x="4439105" y="2781300"/>
            <a:ext cx="4040188" cy="639762"/>
          </a:xfrm>
          <a:ln w="76200"/>
        </p:spPr>
        <p:style>
          <a:lnRef idx="2">
            <a:schemeClr val="accent1"/>
          </a:lnRef>
          <a:fillRef idx="1">
            <a:schemeClr val="lt1"/>
          </a:fillRef>
          <a:effectRef idx="0">
            <a:schemeClr val="accent1"/>
          </a:effectRef>
          <a:fontRef idx="minor">
            <a:schemeClr val="dk1"/>
          </a:fontRef>
        </p:style>
        <p:txBody>
          <a:bodyPr/>
          <a:lstStyle/>
          <a:p>
            <a:pPr algn="ctr"/>
            <a:r>
              <a:rPr lang="fr-FR" u="sng" dirty="0"/>
              <a:t>RESSOURCES </a:t>
            </a:r>
          </a:p>
        </p:txBody>
      </p:sp>
      <p:sp>
        <p:nvSpPr>
          <p:cNvPr id="4" name="Espace réservé du contenu 3">
            <a:extLst>
              <a:ext uri="{FF2B5EF4-FFF2-40B4-BE49-F238E27FC236}">
                <a16:creationId xmlns:a16="http://schemas.microsoft.com/office/drawing/2014/main" id="{D7C1C4A8-B63C-F391-5ECA-2D835E0C26FF}"/>
              </a:ext>
            </a:extLst>
          </p:cNvPr>
          <p:cNvSpPr>
            <a:spLocks noGrp="1"/>
          </p:cNvSpPr>
          <p:nvPr>
            <p:ph sz="half" idx="2"/>
          </p:nvPr>
        </p:nvSpPr>
        <p:spPr>
          <a:xfrm>
            <a:off x="4439105" y="3940629"/>
            <a:ext cx="4040188" cy="3951288"/>
          </a:xfrm>
          <a:ln w="76200"/>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r>
              <a:rPr lang="fr-FR" dirty="0"/>
              <a:t>Correspond aux ressources humaines, financières et matérielles.</a:t>
            </a:r>
          </a:p>
          <a:p>
            <a:r>
              <a:rPr lang="fr-FR" dirty="0"/>
              <a:t>1 Ressources humaines  </a:t>
            </a:r>
          </a:p>
          <a:p>
            <a:r>
              <a:rPr lang="fr-FR" dirty="0"/>
              <a:t>2 Ressources Matériel </a:t>
            </a:r>
          </a:p>
          <a:p>
            <a:r>
              <a:rPr lang="fr-FR" dirty="0"/>
              <a:t>3 Ressources financière </a:t>
            </a:r>
          </a:p>
          <a:p>
            <a:endParaRPr lang="fr-FR" dirty="0"/>
          </a:p>
        </p:txBody>
      </p:sp>
      <p:sp>
        <p:nvSpPr>
          <p:cNvPr id="5" name="Espace réservé du texte 4">
            <a:extLst>
              <a:ext uri="{FF2B5EF4-FFF2-40B4-BE49-F238E27FC236}">
                <a16:creationId xmlns:a16="http://schemas.microsoft.com/office/drawing/2014/main" id="{BC584A13-3BC7-5503-0DE5-52A2A129CF72}"/>
              </a:ext>
            </a:extLst>
          </p:cNvPr>
          <p:cNvSpPr>
            <a:spLocks noGrp="1"/>
          </p:cNvSpPr>
          <p:nvPr>
            <p:ph type="body" sz="quarter" idx="3"/>
          </p:nvPr>
        </p:nvSpPr>
        <p:spPr>
          <a:xfrm>
            <a:off x="10074729" y="2628900"/>
            <a:ext cx="4041775" cy="639762"/>
          </a:xfrm>
          <a:ln w="76200"/>
        </p:spPr>
        <p:style>
          <a:lnRef idx="2">
            <a:schemeClr val="accent1"/>
          </a:lnRef>
          <a:fillRef idx="1">
            <a:schemeClr val="lt1"/>
          </a:fillRef>
          <a:effectRef idx="0">
            <a:schemeClr val="accent1"/>
          </a:effectRef>
          <a:fontRef idx="minor">
            <a:schemeClr val="dk1"/>
          </a:fontRef>
        </p:style>
        <p:txBody>
          <a:bodyPr/>
          <a:lstStyle/>
          <a:p>
            <a:pPr algn="ctr"/>
            <a:r>
              <a:rPr lang="fr-FR" u="sng" dirty="0"/>
              <a:t>MOYENS </a:t>
            </a:r>
          </a:p>
        </p:txBody>
      </p:sp>
      <p:sp>
        <p:nvSpPr>
          <p:cNvPr id="6" name="Espace réservé du contenu 5">
            <a:extLst>
              <a:ext uri="{FF2B5EF4-FFF2-40B4-BE49-F238E27FC236}">
                <a16:creationId xmlns:a16="http://schemas.microsoft.com/office/drawing/2014/main" id="{31AF752D-9AA4-A4E4-D3F8-0297808DB389}"/>
              </a:ext>
            </a:extLst>
          </p:cNvPr>
          <p:cNvSpPr>
            <a:spLocks noGrp="1"/>
          </p:cNvSpPr>
          <p:nvPr>
            <p:ph sz="quarter" idx="4"/>
          </p:nvPr>
        </p:nvSpPr>
        <p:spPr>
          <a:xfrm>
            <a:off x="10058400" y="3924300"/>
            <a:ext cx="4041775" cy="3951288"/>
          </a:xfrm>
          <a:ln w="76200"/>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r>
              <a:rPr lang="fr-FR" dirty="0"/>
              <a:t>Correspond aux éléments disponibles pour chaque ressource.  </a:t>
            </a:r>
          </a:p>
          <a:p>
            <a:r>
              <a:rPr lang="fr-FR" dirty="0"/>
              <a:t>C’est le détail des ressources. </a:t>
            </a:r>
          </a:p>
          <a:p>
            <a:r>
              <a:rPr lang="fr-FR" dirty="0"/>
              <a:t>1 Moyens : équipe, partenaires, sponsors </a:t>
            </a:r>
          </a:p>
          <a:p>
            <a:r>
              <a:rPr lang="fr-FR" dirty="0"/>
              <a:t>2 Moyens : salle, matériel de boxe </a:t>
            </a:r>
          </a:p>
          <a:p>
            <a:r>
              <a:rPr lang="fr-FR" dirty="0"/>
              <a:t>3 Moyens : budget prévisionnel, demande subvention </a:t>
            </a:r>
          </a:p>
        </p:txBody>
      </p:sp>
      <p:sp>
        <p:nvSpPr>
          <p:cNvPr id="9" name="TextBox 3">
            <a:extLst>
              <a:ext uri="{FF2B5EF4-FFF2-40B4-BE49-F238E27FC236}">
                <a16:creationId xmlns:a16="http://schemas.microsoft.com/office/drawing/2014/main" id="{47BF0AD1-DB80-A9EE-686F-AE5D55739010}"/>
              </a:ext>
            </a:extLst>
          </p:cNvPr>
          <p:cNvSpPr txBox="1"/>
          <p:nvPr/>
        </p:nvSpPr>
        <p:spPr>
          <a:xfrm>
            <a:off x="5865478" y="266700"/>
            <a:ext cx="8385844" cy="1410643"/>
          </a:xfrm>
          <a:prstGeom prst="rect">
            <a:avLst/>
          </a:prstGeom>
        </p:spPr>
        <p:txBody>
          <a:bodyPr lIns="0" tIns="0" rIns="0" bIns="0" rtlCol="0" anchor="t">
            <a:spAutoFit/>
          </a:bodyPr>
          <a:lstStyle/>
          <a:p>
            <a:pPr>
              <a:lnSpc>
                <a:spcPts val="5544"/>
              </a:lnSpc>
            </a:pPr>
            <a:r>
              <a:rPr lang="en-US" sz="5600" u="sng" dirty="0">
                <a:solidFill>
                  <a:srgbClr val="227C9D"/>
                </a:solidFill>
                <a:latin typeface="Kollektif Bold"/>
              </a:rPr>
              <a:t>Rappel difference resources / </a:t>
            </a:r>
            <a:r>
              <a:rPr lang="en-US" sz="5600" u="sng" dirty="0" err="1">
                <a:solidFill>
                  <a:srgbClr val="227C9D"/>
                </a:solidFill>
                <a:latin typeface="Kollektif Bold"/>
              </a:rPr>
              <a:t>moyens</a:t>
            </a:r>
            <a:r>
              <a:rPr lang="en-US" sz="5600" u="sng" dirty="0">
                <a:solidFill>
                  <a:srgbClr val="227C9D"/>
                </a:solidFill>
                <a:latin typeface="Kollektif Bold"/>
              </a:rPr>
              <a:t>  </a:t>
            </a:r>
          </a:p>
        </p:txBody>
      </p:sp>
      <p:pic>
        <p:nvPicPr>
          <p:cNvPr id="10" name="Image 29">
            <a:extLst>
              <a:ext uri="{FF2B5EF4-FFF2-40B4-BE49-F238E27FC236}">
                <a16:creationId xmlns:a16="http://schemas.microsoft.com/office/drawing/2014/main" id="{A38EF37D-5041-BEC6-01A0-97354438A5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48" y="0"/>
            <a:ext cx="3340598" cy="1374140"/>
          </a:xfrm>
          <a:prstGeom prst="rect">
            <a:avLst/>
          </a:prstGeom>
        </p:spPr>
      </p:pic>
      <p:sp>
        <p:nvSpPr>
          <p:cNvPr id="11" name="Freeform 9">
            <a:extLst>
              <a:ext uri="{FF2B5EF4-FFF2-40B4-BE49-F238E27FC236}">
                <a16:creationId xmlns:a16="http://schemas.microsoft.com/office/drawing/2014/main" id="{51E82106-5D40-9B30-D359-AC6166B21B1D}"/>
              </a:ext>
            </a:extLst>
          </p:cNvPr>
          <p:cNvSpPr/>
          <p:nvPr/>
        </p:nvSpPr>
        <p:spPr>
          <a:xfrm rot="10800000">
            <a:off x="14251322" y="9029700"/>
            <a:ext cx="4040187" cy="7070256"/>
          </a:xfrm>
          <a:custGeom>
            <a:avLst/>
            <a:gdLst/>
            <a:ahLst/>
            <a:cxnLst/>
            <a:rect l="l" t="t" r="r" b="b"/>
            <a:pathLst>
              <a:path w="3928645" h="5556127">
                <a:moveTo>
                  <a:pt x="0" y="0"/>
                </a:moveTo>
                <a:lnTo>
                  <a:pt x="3928646" y="0"/>
                </a:lnTo>
                <a:lnTo>
                  <a:pt x="3928646" y="5556128"/>
                </a:lnTo>
                <a:lnTo>
                  <a:pt x="0" y="55561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dirty="0"/>
          </a:p>
        </p:txBody>
      </p:sp>
      <p:sp>
        <p:nvSpPr>
          <p:cNvPr id="13" name="Freeform 6">
            <a:extLst>
              <a:ext uri="{FF2B5EF4-FFF2-40B4-BE49-F238E27FC236}">
                <a16:creationId xmlns:a16="http://schemas.microsoft.com/office/drawing/2014/main" id="{E4FE4C32-712F-59BE-CFB1-617C386EEE54}"/>
              </a:ext>
            </a:extLst>
          </p:cNvPr>
          <p:cNvSpPr/>
          <p:nvPr/>
        </p:nvSpPr>
        <p:spPr>
          <a:xfrm rot="11104515" flipH="1">
            <a:off x="-3027754" y="5681758"/>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dirty="0"/>
          </a:p>
        </p:txBody>
      </p:sp>
    </p:spTree>
    <p:extLst>
      <p:ext uri="{BB962C8B-B14F-4D97-AF65-F5344CB8AC3E}">
        <p14:creationId xmlns:p14="http://schemas.microsoft.com/office/powerpoint/2010/main" val="281683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bg/>
                                          </p:spTgt>
                                        </p:tgtEl>
                                        <p:attrNameLst>
                                          <p:attrName>style.visibility</p:attrName>
                                        </p:attrNameLst>
                                      </p:cBhvr>
                                      <p:to>
                                        <p:strVal val="visible"/>
                                      </p:to>
                                    </p:set>
                                    <p:anim calcmode="lin" valueType="num">
                                      <p:cBhvr additive="base">
                                        <p:cTn id="25"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bg/>
                                          </p:spTgt>
                                        </p:tgtEl>
                                        <p:attrNameLst>
                                          <p:attrName>style.visibility</p:attrName>
                                        </p:attrNameLst>
                                      </p:cBhvr>
                                      <p:to>
                                        <p:strVal val="visible"/>
                                      </p:to>
                                    </p:set>
                                    <p:anim calcmode="lin" valueType="num">
                                      <p:cBhvr additive="base">
                                        <p:cTn id="55" dur="500" fill="hold"/>
                                        <p:tgtEl>
                                          <p:spTgt spid="5">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0" end="0"/>
                                            </p:txEl>
                                          </p:spTgt>
                                        </p:tgtEl>
                                        <p:attrNameLst>
                                          <p:attrName>style.visibility</p:attrName>
                                        </p:attrNameLst>
                                      </p:cBhvr>
                                      <p:to>
                                        <p:strVal val="visible"/>
                                      </p:to>
                                    </p:set>
                                    <p:anim calcmode="lin" valueType="num">
                                      <p:cBhvr additive="base">
                                        <p:cTn id="6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bg/>
                                          </p:spTgt>
                                        </p:tgtEl>
                                        <p:attrNameLst>
                                          <p:attrName>style.visibility</p:attrName>
                                        </p:attrNameLst>
                                      </p:cBhvr>
                                      <p:to>
                                        <p:strVal val="visible"/>
                                      </p:to>
                                    </p:set>
                                    <p:anim calcmode="lin" valueType="num">
                                      <p:cBhvr additive="base">
                                        <p:cTn id="6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0" end="0"/>
                                            </p:txEl>
                                          </p:spTgt>
                                        </p:tgtEl>
                                        <p:attrNameLst>
                                          <p:attrName>style.visibility</p:attrName>
                                        </p:attrNameLst>
                                      </p:cBhvr>
                                      <p:to>
                                        <p:strVal val="visible"/>
                                      </p:to>
                                    </p:set>
                                    <p:anim calcmode="lin" valueType="num">
                                      <p:cBhvr additive="base">
                                        <p:cTn id="7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xEl>
                                              <p:pRg st="1" end="1"/>
                                            </p:txEl>
                                          </p:spTgt>
                                        </p:tgtEl>
                                        <p:attrNameLst>
                                          <p:attrName>style.visibility</p:attrName>
                                        </p:attrNameLst>
                                      </p:cBhvr>
                                      <p:to>
                                        <p:strVal val="visible"/>
                                      </p:to>
                                    </p:set>
                                    <p:anim calcmode="lin" valueType="num">
                                      <p:cBhvr additive="base">
                                        <p:cTn id="7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
                                            <p:txEl>
                                              <p:pRg st="2" end="2"/>
                                            </p:txEl>
                                          </p:spTgt>
                                        </p:tgtEl>
                                        <p:attrNameLst>
                                          <p:attrName>style.visibility</p:attrName>
                                        </p:attrNameLst>
                                      </p:cBhvr>
                                      <p:to>
                                        <p:strVal val="visible"/>
                                      </p:to>
                                    </p:set>
                                    <p:anim calcmode="lin" valueType="num">
                                      <p:cBhvr additive="base">
                                        <p:cTn id="8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
                                            <p:txEl>
                                              <p:pRg st="3" end="3"/>
                                            </p:txEl>
                                          </p:spTgt>
                                        </p:tgtEl>
                                        <p:attrNameLst>
                                          <p:attrName>style.visibility</p:attrName>
                                        </p:attrNameLst>
                                      </p:cBhvr>
                                      <p:to>
                                        <p:strVal val="visible"/>
                                      </p:to>
                                    </p:set>
                                    <p:anim calcmode="lin" valueType="num">
                                      <p:cBhvr additive="base">
                                        <p:cTn id="9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6">
                                            <p:txEl>
                                              <p:pRg st="4" end="4"/>
                                            </p:txEl>
                                          </p:spTgt>
                                        </p:tgtEl>
                                        <p:attrNameLst>
                                          <p:attrName>style.visibility</p:attrName>
                                        </p:attrNameLst>
                                      </p:cBhvr>
                                      <p:to>
                                        <p:strVal val="visible"/>
                                      </p:to>
                                    </p:set>
                                    <p:anim calcmode="lin" valueType="num">
                                      <p:cBhvr additive="base">
                                        <p:cTn id="9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759747">
            <a:off x="-1964323" y="7139309"/>
            <a:ext cx="3928645" cy="5556127"/>
          </a:xfrm>
          <a:custGeom>
            <a:avLst/>
            <a:gdLst/>
            <a:ahLst/>
            <a:cxnLst/>
            <a:rect l="l" t="t" r="r" b="b"/>
            <a:pathLst>
              <a:path w="3928645" h="5556127">
                <a:moveTo>
                  <a:pt x="0" y="0"/>
                </a:moveTo>
                <a:lnTo>
                  <a:pt x="3928646" y="0"/>
                </a:lnTo>
                <a:lnTo>
                  <a:pt x="3928646" y="5556128"/>
                </a:lnTo>
                <a:lnTo>
                  <a:pt x="0" y="55561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a:off x="15577788" y="-4615212"/>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a:off x="2900792" y="655311"/>
            <a:ext cx="13193686" cy="4109802"/>
          </a:xfrm>
          <a:custGeom>
            <a:avLst/>
            <a:gdLst/>
            <a:ahLst/>
            <a:cxnLst/>
            <a:rect l="l" t="t" r="r" b="b"/>
            <a:pathLst>
              <a:path w="13193686" h="4109802">
                <a:moveTo>
                  <a:pt x="0" y="0"/>
                </a:moveTo>
                <a:lnTo>
                  <a:pt x="13193687" y="0"/>
                </a:lnTo>
                <a:lnTo>
                  <a:pt x="13193687" y="4109802"/>
                </a:lnTo>
                <a:lnTo>
                  <a:pt x="0" y="4109802"/>
                </a:lnTo>
                <a:lnTo>
                  <a:pt x="0" y="0"/>
                </a:lnTo>
                <a:close/>
              </a:path>
            </a:pathLst>
          </a:custGeom>
          <a:blipFill>
            <a:blip r:embed="rId6"/>
            <a:stretch>
              <a:fillRect t="-16564"/>
            </a:stretch>
          </a:blipFill>
          <a:ln w="142875" cap="sq">
            <a:solidFill>
              <a:srgbClr val="227C9D"/>
            </a:solidFill>
            <a:prstDash val="solid"/>
            <a:miter/>
          </a:ln>
        </p:spPr>
        <p:txBody>
          <a:bodyPr/>
          <a:lstStyle/>
          <a:p>
            <a:endParaRPr lang="fr-FR"/>
          </a:p>
        </p:txBody>
      </p:sp>
      <p:sp>
        <p:nvSpPr>
          <p:cNvPr id="5" name="TextBox 5"/>
          <p:cNvSpPr txBox="1"/>
          <p:nvPr/>
        </p:nvSpPr>
        <p:spPr>
          <a:xfrm>
            <a:off x="4294991" y="5059097"/>
            <a:ext cx="11282797" cy="1979260"/>
          </a:xfrm>
          <a:prstGeom prst="rect">
            <a:avLst/>
          </a:prstGeom>
        </p:spPr>
        <p:txBody>
          <a:bodyPr wrap="square" lIns="0" tIns="0" rIns="0" bIns="0" rtlCol="0" anchor="t">
            <a:spAutoFit/>
          </a:bodyPr>
          <a:lstStyle/>
          <a:p>
            <a:pPr algn="ctr">
              <a:lnSpc>
                <a:spcPts val="3909"/>
              </a:lnSpc>
              <a:spcBef>
                <a:spcPct val="0"/>
              </a:spcBef>
            </a:pPr>
            <a:r>
              <a:rPr lang="en-US" sz="2833" spc="277" dirty="0">
                <a:solidFill>
                  <a:srgbClr val="000000"/>
                </a:solidFill>
                <a:latin typeface="DM Sans"/>
              </a:rPr>
              <a:t>Une </a:t>
            </a:r>
            <a:r>
              <a:rPr lang="en-US" sz="2833" spc="277" dirty="0" err="1">
                <a:solidFill>
                  <a:srgbClr val="000000"/>
                </a:solidFill>
                <a:latin typeface="DM Sans"/>
              </a:rPr>
              <a:t>analyse</a:t>
            </a:r>
            <a:r>
              <a:rPr lang="en-US" sz="2833" spc="277" dirty="0">
                <a:solidFill>
                  <a:srgbClr val="000000"/>
                </a:solidFill>
                <a:latin typeface="DM Sans"/>
              </a:rPr>
              <a:t> SWOT </a:t>
            </a:r>
            <a:r>
              <a:rPr lang="en-US" sz="2833" spc="277" dirty="0" err="1">
                <a:solidFill>
                  <a:srgbClr val="000000"/>
                </a:solidFill>
                <a:latin typeface="DM Sans"/>
              </a:rPr>
              <a:t>est</a:t>
            </a:r>
            <a:r>
              <a:rPr lang="en-US" sz="2833" spc="277" dirty="0">
                <a:solidFill>
                  <a:srgbClr val="000000"/>
                </a:solidFill>
                <a:latin typeface="DM Sans"/>
              </a:rPr>
              <a:t> un </a:t>
            </a:r>
            <a:r>
              <a:rPr lang="en-US" sz="2833" spc="277" dirty="0" err="1">
                <a:solidFill>
                  <a:srgbClr val="000000"/>
                </a:solidFill>
                <a:latin typeface="DM Sans"/>
              </a:rPr>
              <a:t>outil</a:t>
            </a:r>
            <a:r>
              <a:rPr lang="en-US" sz="2833" spc="277" dirty="0">
                <a:solidFill>
                  <a:srgbClr val="000000"/>
                </a:solidFill>
                <a:latin typeface="DM Sans"/>
              </a:rPr>
              <a:t> </a:t>
            </a:r>
            <a:r>
              <a:rPr lang="en-US" sz="2833" spc="277" dirty="0" err="1">
                <a:solidFill>
                  <a:srgbClr val="000000"/>
                </a:solidFill>
                <a:latin typeface="DM Sans"/>
              </a:rPr>
              <a:t>d’analyse</a:t>
            </a:r>
            <a:r>
              <a:rPr lang="en-US" sz="2833" spc="277" dirty="0">
                <a:solidFill>
                  <a:srgbClr val="000000"/>
                </a:solidFill>
                <a:latin typeface="DM Sans"/>
              </a:rPr>
              <a:t> </a:t>
            </a:r>
            <a:r>
              <a:rPr lang="en-US" sz="2833" spc="277" dirty="0" err="1">
                <a:solidFill>
                  <a:srgbClr val="000000"/>
                </a:solidFill>
                <a:latin typeface="DM Sans"/>
              </a:rPr>
              <a:t>stratégique</a:t>
            </a:r>
            <a:r>
              <a:rPr lang="en-US" sz="2833" spc="277" dirty="0">
                <a:solidFill>
                  <a:srgbClr val="000000"/>
                </a:solidFill>
                <a:latin typeface="DM Sans"/>
              </a:rPr>
              <a:t> </a:t>
            </a:r>
            <a:r>
              <a:rPr lang="en-US" sz="2833" spc="277" dirty="0" err="1">
                <a:solidFill>
                  <a:srgbClr val="000000"/>
                </a:solidFill>
                <a:latin typeface="DM Sans"/>
              </a:rPr>
              <a:t>utilisé</a:t>
            </a:r>
            <a:r>
              <a:rPr lang="en-US" sz="2833" spc="277" dirty="0">
                <a:solidFill>
                  <a:srgbClr val="000000"/>
                </a:solidFill>
                <a:latin typeface="DM Sans"/>
              </a:rPr>
              <a:t> pour identifier les forces, faiblesses, </a:t>
            </a:r>
            <a:r>
              <a:rPr lang="en-US" sz="2833" spc="277" dirty="0" err="1">
                <a:solidFill>
                  <a:srgbClr val="000000"/>
                </a:solidFill>
                <a:latin typeface="DM Sans"/>
              </a:rPr>
              <a:t>opportunités</a:t>
            </a:r>
            <a:r>
              <a:rPr lang="en-US" sz="2833" spc="277" dirty="0">
                <a:solidFill>
                  <a:srgbClr val="000000"/>
                </a:solidFill>
                <a:latin typeface="DM Sans"/>
              </a:rPr>
              <a:t> et menaces </a:t>
            </a:r>
            <a:r>
              <a:rPr lang="en-US" sz="2833" spc="277" dirty="0" err="1">
                <a:solidFill>
                  <a:srgbClr val="000000"/>
                </a:solidFill>
                <a:latin typeface="DM Sans"/>
              </a:rPr>
              <a:t>afin</a:t>
            </a:r>
            <a:r>
              <a:rPr lang="en-US" sz="2833" spc="277" dirty="0">
                <a:solidFill>
                  <a:srgbClr val="000000"/>
                </a:solidFill>
                <a:latin typeface="DM Sans"/>
              </a:rPr>
              <a:t> </a:t>
            </a:r>
            <a:r>
              <a:rPr lang="en-US" sz="2833" spc="277" dirty="0" err="1">
                <a:solidFill>
                  <a:srgbClr val="000000"/>
                </a:solidFill>
                <a:latin typeface="DM Sans"/>
              </a:rPr>
              <a:t>d’élaborer</a:t>
            </a:r>
            <a:r>
              <a:rPr lang="en-US" sz="2833" spc="277" dirty="0">
                <a:solidFill>
                  <a:srgbClr val="000000"/>
                </a:solidFill>
                <a:latin typeface="DM Sans"/>
              </a:rPr>
              <a:t> un plan </a:t>
            </a:r>
            <a:r>
              <a:rPr lang="en-US" sz="2833" spc="277" dirty="0" err="1">
                <a:solidFill>
                  <a:srgbClr val="000000"/>
                </a:solidFill>
                <a:latin typeface="DM Sans"/>
              </a:rPr>
              <a:t>stratégique</a:t>
            </a:r>
            <a:r>
              <a:rPr lang="en-US" sz="2833" spc="277" dirty="0">
                <a:solidFill>
                  <a:srgbClr val="000000"/>
                </a:solidFill>
                <a:latin typeface="DM Sans"/>
              </a:rPr>
              <a:t> pour </a:t>
            </a:r>
            <a:r>
              <a:rPr lang="en-US" sz="2833" spc="277" dirty="0" err="1">
                <a:solidFill>
                  <a:srgbClr val="000000"/>
                </a:solidFill>
                <a:latin typeface="DM Sans"/>
              </a:rPr>
              <a:t>votre</a:t>
            </a:r>
            <a:r>
              <a:rPr lang="en-US" sz="2833" spc="277" dirty="0">
                <a:solidFill>
                  <a:srgbClr val="000000"/>
                </a:solidFill>
                <a:latin typeface="DM Sans"/>
              </a:rPr>
              <a:t> </a:t>
            </a:r>
            <a:r>
              <a:rPr lang="en-US" sz="2833" spc="277" dirty="0" err="1">
                <a:solidFill>
                  <a:srgbClr val="000000"/>
                </a:solidFill>
                <a:latin typeface="DM Sans"/>
              </a:rPr>
              <a:t>projet</a:t>
            </a:r>
            <a:r>
              <a:rPr lang="en-US" sz="2833" spc="277" dirty="0">
                <a:solidFill>
                  <a:srgbClr val="000000"/>
                </a:solidFill>
                <a:latin typeface="DM Sans"/>
              </a:rPr>
              <a:t>.</a:t>
            </a:r>
          </a:p>
        </p:txBody>
      </p:sp>
      <p:sp>
        <p:nvSpPr>
          <p:cNvPr id="6" name="TextBox 6"/>
          <p:cNvSpPr txBox="1"/>
          <p:nvPr/>
        </p:nvSpPr>
        <p:spPr>
          <a:xfrm>
            <a:off x="3393819" y="7332341"/>
            <a:ext cx="12940249" cy="2954659"/>
          </a:xfrm>
          <a:prstGeom prst="rect">
            <a:avLst/>
          </a:prstGeom>
        </p:spPr>
        <p:txBody>
          <a:bodyPr lIns="0" tIns="0" rIns="0" bIns="0" rtlCol="0" anchor="t">
            <a:spAutoFit/>
          </a:bodyPr>
          <a:lstStyle/>
          <a:p>
            <a:pPr algn="ctr">
              <a:lnSpc>
                <a:spcPts val="3909"/>
              </a:lnSpc>
              <a:spcBef>
                <a:spcPct val="0"/>
              </a:spcBef>
            </a:pPr>
            <a:r>
              <a:rPr lang="en-US" sz="2833" spc="277" dirty="0" err="1">
                <a:solidFill>
                  <a:srgbClr val="000000"/>
                </a:solidFill>
                <a:latin typeface="DM Sans"/>
              </a:rPr>
              <a:t>L’analyse</a:t>
            </a:r>
            <a:r>
              <a:rPr lang="en-US" sz="2833" spc="277" dirty="0">
                <a:solidFill>
                  <a:srgbClr val="000000"/>
                </a:solidFill>
                <a:latin typeface="DM Sans"/>
              </a:rPr>
              <a:t> de </a:t>
            </a:r>
            <a:r>
              <a:rPr lang="en-US" sz="2833" spc="277" dirty="0" err="1">
                <a:solidFill>
                  <a:srgbClr val="000000"/>
                </a:solidFill>
                <a:latin typeface="DM Sans"/>
              </a:rPr>
              <a:t>ces</a:t>
            </a:r>
            <a:r>
              <a:rPr lang="en-US" sz="2833" spc="277" dirty="0">
                <a:solidFill>
                  <a:srgbClr val="000000"/>
                </a:solidFill>
                <a:latin typeface="DM Sans"/>
              </a:rPr>
              <a:t> quatre </a:t>
            </a:r>
            <a:r>
              <a:rPr lang="en-US" sz="2833" spc="277" dirty="0" err="1">
                <a:solidFill>
                  <a:srgbClr val="000000"/>
                </a:solidFill>
                <a:latin typeface="DM Sans"/>
              </a:rPr>
              <a:t>facteurs</a:t>
            </a:r>
            <a:r>
              <a:rPr lang="en-US" sz="2833" spc="277" dirty="0">
                <a:solidFill>
                  <a:srgbClr val="000000"/>
                </a:solidFill>
                <a:latin typeface="DM Sans"/>
              </a:rPr>
              <a:t> </a:t>
            </a:r>
            <a:r>
              <a:rPr lang="en-US" sz="2833" spc="277" dirty="0" err="1">
                <a:solidFill>
                  <a:srgbClr val="000000"/>
                </a:solidFill>
                <a:latin typeface="DM Sans"/>
              </a:rPr>
              <a:t>vous</a:t>
            </a:r>
            <a:r>
              <a:rPr lang="en-US" sz="2833" spc="277" dirty="0">
                <a:solidFill>
                  <a:srgbClr val="000000"/>
                </a:solidFill>
                <a:latin typeface="DM Sans"/>
              </a:rPr>
              <a:t> </a:t>
            </a:r>
            <a:r>
              <a:rPr lang="en-US" sz="2833" spc="277" dirty="0" err="1">
                <a:solidFill>
                  <a:srgbClr val="000000"/>
                </a:solidFill>
                <a:latin typeface="DM Sans"/>
              </a:rPr>
              <a:t>donnera</a:t>
            </a:r>
            <a:r>
              <a:rPr lang="en-US" sz="2833" spc="277" dirty="0">
                <a:solidFill>
                  <a:srgbClr val="000000"/>
                </a:solidFill>
                <a:latin typeface="DM Sans"/>
              </a:rPr>
              <a:t> </a:t>
            </a:r>
            <a:r>
              <a:rPr lang="en-US" sz="2833" spc="277" dirty="0" err="1">
                <a:solidFill>
                  <a:srgbClr val="000000"/>
                </a:solidFill>
                <a:latin typeface="DM Sans"/>
              </a:rPr>
              <a:t>une</a:t>
            </a:r>
            <a:r>
              <a:rPr lang="en-US" sz="2833" spc="277" dirty="0">
                <a:solidFill>
                  <a:srgbClr val="000000"/>
                </a:solidFill>
                <a:latin typeface="DM Sans"/>
              </a:rPr>
              <a:t> vision plus large de </a:t>
            </a:r>
            <a:r>
              <a:rPr lang="en-US" sz="2833" spc="277" dirty="0" err="1">
                <a:solidFill>
                  <a:srgbClr val="000000"/>
                </a:solidFill>
                <a:latin typeface="DM Sans"/>
              </a:rPr>
              <a:t>votre</a:t>
            </a:r>
            <a:r>
              <a:rPr lang="en-US" sz="2833" spc="277" dirty="0">
                <a:solidFill>
                  <a:srgbClr val="000000"/>
                </a:solidFill>
                <a:latin typeface="DM Sans"/>
              </a:rPr>
              <a:t> situation et de la manière </a:t>
            </a:r>
            <a:r>
              <a:rPr lang="en-US" sz="2833" spc="277" dirty="0" err="1">
                <a:solidFill>
                  <a:srgbClr val="000000"/>
                </a:solidFill>
                <a:latin typeface="DM Sans"/>
              </a:rPr>
              <a:t>dont</a:t>
            </a:r>
            <a:r>
              <a:rPr lang="en-US" sz="2833" spc="277" dirty="0">
                <a:solidFill>
                  <a:srgbClr val="000000"/>
                </a:solidFill>
                <a:latin typeface="DM Sans"/>
              </a:rPr>
              <a:t> </a:t>
            </a:r>
            <a:r>
              <a:rPr lang="en-US" sz="2833" spc="277" dirty="0" err="1">
                <a:solidFill>
                  <a:srgbClr val="000000"/>
                </a:solidFill>
                <a:latin typeface="DM Sans"/>
              </a:rPr>
              <a:t>vous</a:t>
            </a:r>
            <a:r>
              <a:rPr lang="en-US" sz="2833" spc="277" dirty="0">
                <a:solidFill>
                  <a:srgbClr val="000000"/>
                </a:solidFill>
                <a:latin typeface="DM Sans"/>
              </a:rPr>
              <a:t> </a:t>
            </a:r>
            <a:r>
              <a:rPr lang="en-US" sz="2833" spc="277" dirty="0" err="1">
                <a:solidFill>
                  <a:srgbClr val="000000"/>
                </a:solidFill>
                <a:latin typeface="DM Sans"/>
              </a:rPr>
              <a:t>pouvez</a:t>
            </a:r>
            <a:r>
              <a:rPr lang="en-US" sz="2833" spc="277" dirty="0">
                <a:solidFill>
                  <a:srgbClr val="000000"/>
                </a:solidFill>
                <a:latin typeface="DM Sans"/>
              </a:rPr>
              <a:t> passer à </a:t>
            </a:r>
            <a:r>
              <a:rPr lang="en-US" sz="2833" spc="277" dirty="0" err="1">
                <a:solidFill>
                  <a:srgbClr val="000000"/>
                </a:solidFill>
                <a:latin typeface="DM Sans"/>
              </a:rPr>
              <a:t>l’étape</a:t>
            </a:r>
            <a:r>
              <a:rPr lang="en-US" sz="2833" spc="277" dirty="0">
                <a:solidFill>
                  <a:srgbClr val="000000"/>
                </a:solidFill>
                <a:latin typeface="DM Sans"/>
              </a:rPr>
              <a:t> </a:t>
            </a:r>
            <a:r>
              <a:rPr lang="en-US" sz="2833" spc="277" dirty="0" err="1">
                <a:solidFill>
                  <a:srgbClr val="000000"/>
                </a:solidFill>
                <a:latin typeface="DM Sans"/>
              </a:rPr>
              <a:t>suivante</a:t>
            </a:r>
            <a:r>
              <a:rPr lang="en-US" sz="2833" spc="277" dirty="0">
                <a:solidFill>
                  <a:srgbClr val="000000"/>
                </a:solidFill>
                <a:latin typeface="DM Sans"/>
              </a:rPr>
              <a:t>. </a:t>
            </a:r>
            <a:r>
              <a:rPr lang="en-US" sz="2833" spc="277" dirty="0" err="1">
                <a:solidFill>
                  <a:srgbClr val="000000"/>
                </a:solidFill>
                <a:latin typeface="DM Sans"/>
              </a:rPr>
              <a:t>Intéressons</a:t>
            </a:r>
            <a:r>
              <a:rPr lang="en-US" sz="2833" spc="277" dirty="0">
                <a:solidFill>
                  <a:srgbClr val="000000"/>
                </a:solidFill>
                <a:latin typeface="DM Sans"/>
              </a:rPr>
              <a:t>-nous </a:t>
            </a:r>
            <a:r>
              <a:rPr lang="en-US" sz="2833" spc="277" dirty="0" err="1">
                <a:solidFill>
                  <a:srgbClr val="000000"/>
                </a:solidFill>
                <a:latin typeface="DM Sans"/>
              </a:rPr>
              <a:t>maintenant</a:t>
            </a:r>
            <a:r>
              <a:rPr lang="en-US" sz="2833" spc="277" dirty="0">
                <a:solidFill>
                  <a:srgbClr val="000000"/>
                </a:solidFill>
                <a:latin typeface="DM Sans"/>
              </a:rPr>
              <a:t> plus </a:t>
            </a:r>
            <a:r>
              <a:rPr lang="en-US" sz="2833" spc="277" dirty="0" err="1">
                <a:solidFill>
                  <a:srgbClr val="000000"/>
                </a:solidFill>
                <a:latin typeface="DM Sans"/>
              </a:rPr>
              <a:t>en</a:t>
            </a:r>
            <a:r>
              <a:rPr lang="en-US" sz="2833" spc="277" dirty="0">
                <a:solidFill>
                  <a:srgbClr val="000000"/>
                </a:solidFill>
                <a:latin typeface="DM Sans"/>
              </a:rPr>
              <a:t> </a:t>
            </a:r>
            <a:r>
              <a:rPr lang="en-US" sz="2833" spc="277" dirty="0" err="1">
                <a:solidFill>
                  <a:srgbClr val="000000"/>
                </a:solidFill>
                <a:latin typeface="DM Sans"/>
              </a:rPr>
              <a:t>détail</a:t>
            </a:r>
            <a:r>
              <a:rPr lang="en-US" sz="2833" spc="277" dirty="0">
                <a:solidFill>
                  <a:srgbClr val="000000"/>
                </a:solidFill>
                <a:latin typeface="DM Sans"/>
              </a:rPr>
              <a:t> à chacun de </a:t>
            </a:r>
            <a:r>
              <a:rPr lang="en-US" sz="2833" spc="277" dirty="0" err="1">
                <a:solidFill>
                  <a:srgbClr val="000000"/>
                </a:solidFill>
                <a:latin typeface="DM Sans"/>
              </a:rPr>
              <a:t>ces</a:t>
            </a:r>
            <a:r>
              <a:rPr lang="en-US" sz="2833" spc="277" dirty="0">
                <a:solidFill>
                  <a:srgbClr val="000000"/>
                </a:solidFill>
                <a:latin typeface="DM Sans"/>
              </a:rPr>
              <a:t> </a:t>
            </a:r>
            <a:r>
              <a:rPr lang="en-US" sz="2833" spc="277" dirty="0" err="1">
                <a:solidFill>
                  <a:srgbClr val="000000"/>
                </a:solidFill>
                <a:latin typeface="DM Sans"/>
              </a:rPr>
              <a:t>termes</a:t>
            </a:r>
            <a:r>
              <a:rPr lang="en-US" sz="2833" spc="277" dirty="0">
                <a:solidFill>
                  <a:srgbClr val="000000"/>
                </a:solidFill>
                <a:latin typeface="DM Sans"/>
              </a:rPr>
              <a:t> et à la manière </a:t>
            </a:r>
            <a:r>
              <a:rPr lang="en-US" sz="2833" spc="277" dirty="0" err="1">
                <a:solidFill>
                  <a:srgbClr val="000000"/>
                </a:solidFill>
                <a:latin typeface="DM Sans"/>
              </a:rPr>
              <a:t>dont</a:t>
            </a:r>
            <a:r>
              <a:rPr lang="en-US" sz="2833" spc="277" dirty="0">
                <a:solidFill>
                  <a:srgbClr val="000000"/>
                </a:solidFill>
                <a:latin typeface="DM Sans"/>
              </a:rPr>
              <a:t> </a:t>
            </a:r>
            <a:r>
              <a:rPr lang="en-US" sz="2833" spc="277" dirty="0" err="1">
                <a:solidFill>
                  <a:srgbClr val="000000"/>
                </a:solidFill>
                <a:latin typeface="DM Sans"/>
              </a:rPr>
              <a:t>ils</a:t>
            </a:r>
            <a:r>
              <a:rPr lang="en-US" sz="2833" spc="277" dirty="0">
                <a:solidFill>
                  <a:srgbClr val="000000"/>
                </a:solidFill>
                <a:latin typeface="DM Sans"/>
              </a:rPr>
              <a:t> </a:t>
            </a:r>
            <a:r>
              <a:rPr lang="en-US" sz="2833" spc="277" dirty="0" err="1">
                <a:solidFill>
                  <a:srgbClr val="000000"/>
                </a:solidFill>
                <a:latin typeface="DM Sans"/>
              </a:rPr>
              <a:t>peuvent</a:t>
            </a:r>
            <a:r>
              <a:rPr lang="en-US" sz="2833" spc="277" dirty="0">
                <a:solidFill>
                  <a:srgbClr val="000000"/>
                </a:solidFill>
                <a:latin typeface="DM Sans"/>
              </a:rPr>
              <a:t> </a:t>
            </a:r>
            <a:r>
              <a:rPr lang="en-US" sz="2833" spc="277" dirty="0" err="1">
                <a:solidFill>
                  <a:srgbClr val="000000"/>
                </a:solidFill>
                <a:latin typeface="DM Sans"/>
              </a:rPr>
              <a:t>vous</a:t>
            </a:r>
            <a:r>
              <a:rPr lang="en-US" sz="2833" spc="277" dirty="0">
                <a:solidFill>
                  <a:srgbClr val="000000"/>
                </a:solidFill>
                <a:latin typeface="DM Sans"/>
              </a:rPr>
              <a:t> aider à identifier des </a:t>
            </a:r>
            <a:r>
              <a:rPr lang="en-US" sz="2833" spc="277" dirty="0" err="1">
                <a:solidFill>
                  <a:srgbClr val="000000"/>
                </a:solidFill>
                <a:latin typeface="DM Sans"/>
              </a:rPr>
              <a:t>pistes</a:t>
            </a:r>
            <a:r>
              <a:rPr lang="en-US" sz="2833" spc="277" dirty="0">
                <a:solidFill>
                  <a:srgbClr val="000000"/>
                </a:solidFill>
                <a:latin typeface="DM Sans"/>
              </a:rPr>
              <a:t> </a:t>
            </a:r>
            <a:r>
              <a:rPr lang="en-US" sz="2833" spc="277" dirty="0" err="1">
                <a:solidFill>
                  <a:srgbClr val="000000"/>
                </a:solidFill>
                <a:latin typeface="DM Sans"/>
              </a:rPr>
              <a:t>d’amélioration</a:t>
            </a:r>
            <a:r>
              <a:rPr lang="en-US" sz="2833" spc="277" dirty="0">
                <a:solidFill>
                  <a:srgbClr val="000000"/>
                </a:solidFill>
                <a:latin typeface="DM Sans"/>
              </a:rPr>
              <a:t>. </a:t>
            </a:r>
          </a:p>
          <a:p>
            <a:pPr algn="ctr">
              <a:lnSpc>
                <a:spcPts val="3909"/>
              </a:lnSpc>
              <a:spcBef>
                <a:spcPct val="0"/>
              </a:spcBef>
            </a:pPr>
            <a:endParaRPr lang="en-US" sz="2833" spc="277" dirty="0">
              <a:solidFill>
                <a:srgbClr val="000000"/>
              </a:solidFill>
              <a:latin typeface="DM Sans"/>
            </a:endParaRPr>
          </a:p>
        </p:txBody>
      </p:sp>
      <p:pic>
        <p:nvPicPr>
          <p:cNvPr id="7" name="Image 29">
            <a:extLst>
              <a:ext uri="{FF2B5EF4-FFF2-40B4-BE49-F238E27FC236}">
                <a16:creationId xmlns:a16="http://schemas.microsoft.com/office/drawing/2014/main" id="{766D7C84-6A1B-294F-AAB8-7A0F02B0E9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1167"/>
            <a:ext cx="2737521" cy="11260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958568" y="716762"/>
            <a:ext cx="6591578" cy="3086100"/>
            <a:chOff x="0" y="0"/>
            <a:chExt cx="1736053" cy="812800"/>
          </a:xfrm>
        </p:grpSpPr>
        <p:sp>
          <p:nvSpPr>
            <p:cNvPr id="3" name="Freeform 3"/>
            <p:cNvSpPr/>
            <p:nvPr/>
          </p:nvSpPr>
          <p:spPr>
            <a:xfrm>
              <a:off x="0" y="0"/>
              <a:ext cx="1736053" cy="812800"/>
            </a:xfrm>
            <a:custGeom>
              <a:avLst/>
              <a:gdLst/>
              <a:ahLst/>
              <a:cxnLst/>
              <a:rect l="l" t="t" r="r" b="b"/>
              <a:pathLst>
                <a:path w="1736053" h="812800">
                  <a:moveTo>
                    <a:pt x="59900" y="0"/>
                  </a:moveTo>
                  <a:lnTo>
                    <a:pt x="1676153" y="0"/>
                  </a:lnTo>
                  <a:cubicBezTo>
                    <a:pt x="1709235" y="0"/>
                    <a:pt x="1736053" y="26818"/>
                    <a:pt x="1736053" y="59900"/>
                  </a:cubicBezTo>
                  <a:lnTo>
                    <a:pt x="1736053" y="752900"/>
                  </a:lnTo>
                  <a:cubicBezTo>
                    <a:pt x="1736053" y="785982"/>
                    <a:pt x="1709235" y="812800"/>
                    <a:pt x="1676153" y="812800"/>
                  </a:cubicBezTo>
                  <a:lnTo>
                    <a:pt x="59900" y="812800"/>
                  </a:lnTo>
                  <a:cubicBezTo>
                    <a:pt x="26818" y="812800"/>
                    <a:pt x="0" y="785982"/>
                    <a:pt x="0" y="752900"/>
                  </a:cubicBezTo>
                  <a:lnTo>
                    <a:pt x="0" y="59900"/>
                  </a:lnTo>
                  <a:cubicBezTo>
                    <a:pt x="0" y="26818"/>
                    <a:pt x="26818" y="0"/>
                    <a:pt x="59900" y="0"/>
                  </a:cubicBezTo>
                  <a:close/>
                </a:path>
              </a:pathLst>
            </a:custGeom>
            <a:solidFill>
              <a:srgbClr val="00BF63"/>
            </a:solidFill>
          </p:spPr>
          <p:txBody>
            <a:bodyPr/>
            <a:lstStyle/>
            <a:p>
              <a:endParaRPr lang="fr-FR"/>
            </a:p>
          </p:txBody>
        </p:sp>
        <p:sp>
          <p:nvSpPr>
            <p:cNvPr id="4" name="TextBox 4"/>
            <p:cNvSpPr txBox="1"/>
            <p:nvPr/>
          </p:nvSpPr>
          <p:spPr>
            <a:xfrm>
              <a:off x="0" y="-57150"/>
              <a:ext cx="1736053" cy="86995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TextBox 6"/>
          <p:cNvSpPr txBox="1"/>
          <p:nvPr/>
        </p:nvSpPr>
        <p:spPr>
          <a:xfrm>
            <a:off x="4691412" y="4237370"/>
            <a:ext cx="10421567" cy="5899948"/>
          </a:xfrm>
          <a:prstGeom prst="rect">
            <a:avLst/>
          </a:prstGeom>
        </p:spPr>
        <p:txBody>
          <a:bodyPr lIns="0" tIns="0" rIns="0" bIns="0" rtlCol="0" anchor="t">
            <a:spAutoFit/>
          </a:bodyPr>
          <a:lstStyle/>
          <a:p>
            <a:pPr algn="ctr">
              <a:lnSpc>
                <a:spcPts val="4200"/>
              </a:lnSpc>
            </a:pPr>
            <a:r>
              <a:rPr lang="en-US" sz="3000" dirty="0">
                <a:solidFill>
                  <a:srgbClr val="545454"/>
                </a:solidFill>
                <a:latin typeface="DM Sans"/>
              </a:rPr>
              <a:t>Les forces font </a:t>
            </a:r>
            <a:r>
              <a:rPr lang="en-US" sz="3000" dirty="0" err="1">
                <a:solidFill>
                  <a:srgbClr val="545454"/>
                </a:solidFill>
                <a:latin typeface="DM Sans"/>
              </a:rPr>
              <a:t>référence</a:t>
            </a:r>
            <a:r>
              <a:rPr lang="en-US" sz="3000" dirty="0">
                <a:solidFill>
                  <a:srgbClr val="545454"/>
                </a:solidFill>
                <a:latin typeface="DM Sans"/>
              </a:rPr>
              <a:t> aux </a:t>
            </a:r>
            <a:r>
              <a:rPr lang="en-US" sz="3000" dirty="0">
                <a:solidFill>
                  <a:srgbClr val="545454"/>
                </a:solidFill>
                <a:latin typeface="DM Sans Bold"/>
              </a:rPr>
              <a:t>initiatives internes qui </a:t>
            </a:r>
            <a:r>
              <a:rPr lang="en-US" sz="3000" dirty="0" err="1">
                <a:solidFill>
                  <a:srgbClr val="545454"/>
                </a:solidFill>
                <a:latin typeface="DM Sans Bold"/>
              </a:rPr>
              <a:t>obtiennent</a:t>
            </a:r>
            <a:r>
              <a:rPr lang="en-US" sz="3000" dirty="0">
                <a:solidFill>
                  <a:srgbClr val="545454"/>
                </a:solidFill>
                <a:latin typeface="DM Sans Bold"/>
              </a:rPr>
              <a:t> de bons </a:t>
            </a:r>
            <a:r>
              <a:rPr lang="en-US" sz="3000" dirty="0" err="1">
                <a:solidFill>
                  <a:srgbClr val="545454"/>
                </a:solidFill>
                <a:latin typeface="DM Sans Bold"/>
              </a:rPr>
              <a:t>résultats</a:t>
            </a:r>
            <a:endParaRPr lang="en-US" sz="3000" dirty="0">
              <a:solidFill>
                <a:srgbClr val="545454"/>
              </a:solidFill>
              <a:latin typeface="DM Sans Bold"/>
            </a:endParaRPr>
          </a:p>
          <a:p>
            <a:pPr algn="ctr">
              <a:lnSpc>
                <a:spcPts val="4200"/>
              </a:lnSpc>
            </a:pPr>
            <a:r>
              <a:rPr lang="en-US" sz="3000" dirty="0">
                <a:solidFill>
                  <a:srgbClr val="545454"/>
                </a:solidFill>
                <a:latin typeface="DM Sans"/>
              </a:rPr>
              <a:t>Pour </a:t>
            </a:r>
            <a:r>
              <a:rPr lang="en-US" sz="3000" dirty="0" err="1">
                <a:solidFill>
                  <a:srgbClr val="545454"/>
                </a:solidFill>
                <a:latin typeface="DM Sans"/>
              </a:rPr>
              <a:t>analyser</a:t>
            </a:r>
            <a:r>
              <a:rPr lang="en-US" sz="3000" dirty="0">
                <a:solidFill>
                  <a:srgbClr val="545454"/>
                </a:solidFill>
                <a:latin typeface="DM Sans"/>
              </a:rPr>
              <a:t> les forces de </a:t>
            </a:r>
            <a:r>
              <a:rPr lang="en-US" sz="3000" dirty="0" err="1">
                <a:solidFill>
                  <a:srgbClr val="545454"/>
                </a:solidFill>
                <a:latin typeface="DM Sans"/>
              </a:rPr>
              <a:t>votre</a:t>
            </a:r>
            <a:r>
              <a:rPr lang="en-US" sz="3000" dirty="0">
                <a:solidFill>
                  <a:srgbClr val="545454"/>
                </a:solidFill>
                <a:latin typeface="DM Sans"/>
              </a:rPr>
              <a:t> </a:t>
            </a:r>
            <a:r>
              <a:rPr lang="en-US" sz="3000" dirty="0" err="1">
                <a:solidFill>
                  <a:srgbClr val="545454"/>
                </a:solidFill>
                <a:latin typeface="DM Sans"/>
              </a:rPr>
              <a:t>projet</a:t>
            </a:r>
            <a:r>
              <a:rPr lang="en-US" sz="3000" dirty="0">
                <a:solidFill>
                  <a:srgbClr val="545454"/>
                </a:solidFill>
                <a:latin typeface="DM Sans"/>
              </a:rPr>
              <a:t>, </a:t>
            </a:r>
            <a:r>
              <a:rPr lang="en-US" sz="3000" dirty="0" err="1">
                <a:solidFill>
                  <a:srgbClr val="545454"/>
                </a:solidFill>
                <a:latin typeface="DM Sans"/>
              </a:rPr>
              <a:t>commencez</a:t>
            </a:r>
            <a:r>
              <a:rPr lang="en-US" sz="3000" dirty="0">
                <a:solidFill>
                  <a:srgbClr val="545454"/>
                </a:solidFill>
                <a:latin typeface="DM Sans"/>
              </a:rPr>
              <a:t> par </a:t>
            </a:r>
            <a:r>
              <a:rPr lang="en-US" sz="3000" dirty="0" err="1">
                <a:solidFill>
                  <a:srgbClr val="545454"/>
                </a:solidFill>
                <a:latin typeface="DM Sans"/>
              </a:rPr>
              <a:t>vous</a:t>
            </a:r>
            <a:r>
              <a:rPr lang="en-US" sz="3000" dirty="0">
                <a:solidFill>
                  <a:srgbClr val="545454"/>
                </a:solidFill>
                <a:latin typeface="DM Sans"/>
              </a:rPr>
              <a:t> poser les questions </a:t>
            </a:r>
            <a:r>
              <a:rPr lang="en-US" sz="3000" dirty="0" err="1">
                <a:solidFill>
                  <a:srgbClr val="545454"/>
                </a:solidFill>
                <a:latin typeface="DM Sans"/>
              </a:rPr>
              <a:t>suivantes</a:t>
            </a:r>
            <a:r>
              <a:rPr lang="en-US" sz="3000" dirty="0">
                <a:solidFill>
                  <a:srgbClr val="545454"/>
                </a:solidFill>
                <a:latin typeface="DM Sans"/>
              </a:rPr>
              <a:t>:</a:t>
            </a:r>
          </a:p>
          <a:p>
            <a:pPr algn="ctr">
              <a:lnSpc>
                <a:spcPts val="4200"/>
              </a:lnSpc>
            </a:pPr>
            <a:endParaRPr lang="en-US" sz="3000" dirty="0">
              <a:solidFill>
                <a:srgbClr val="545454"/>
              </a:solidFill>
              <a:latin typeface="DM Sans"/>
            </a:endParaRPr>
          </a:p>
          <a:p>
            <a:pPr marL="647732" lvl="1" indent="-323866" algn="ctr">
              <a:lnSpc>
                <a:spcPts val="4200"/>
              </a:lnSpc>
              <a:buFont typeface="Arial"/>
              <a:buChar char="•"/>
            </a:pPr>
            <a:r>
              <a:rPr lang="en-US" sz="3000" dirty="0" err="1">
                <a:solidFill>
                  <a:srgbClr val="545454"/>
                </a:solidFill>
                <a:latin typeface="DM Sans"/>
              </a:rPr>
              <a:t>Quels</a:t>
            </a:r>
            <a:r>
              <a:rPr lang="en-US" sz="3000" dirty="0">
                <a:solidFill>
                  <a:srgbClr val="545454"/>
                </a:solidFill>
                <a:latin typeface="DM Sans"/>
              </a:rPr>
              <a:t> </a:t>
            </a:r>
            <a:r>
              <a:rPr lang="en-US" sz="3000" dirty="0" err="1">
                <a:solidFill>
                  <a:srgbClr val="545454"/>
                </a:solidFill>
                <a:latin typeface="DM Sans"/>
              </a:rPr>
              <a:t>sont</a:t>
            </a:r>
            <a:r>
              <a:rPr lang="en-US" sz="3000" dirty="0">
                <a:solidFill>
                  <a:srgbClr val="545454"/>
                </a:solidFill>
                <a:latin typeface="DM Sans"/>
              </a:rPr>
              <a:t> </a:t>
            </a:r>
            <a:r>
              <a:rPr lang="en-US" sz="3000" dirty="0" err="1">
                <a:solidFill>
                  <a:srgbClr val="545454"/>
                </a:solidFill>
                <a:latin typeface="DM Sans"/>
              </a:rPr>
              <a:t>nos</a:t>
            </a:r>
            <a:r>
              <a:rPr lang="en-US" sz="3000" dirty="0">
                <a:solidFill>
                  <a:srgbClr val="545454"/>
                </a:solidFill>
                <a:latin typeface="DM Sans"/>
              </a:rPr>
              <a:t> points forts ?</a:t>
            </a:r>
          </a:p>
          <a:p>
            <a:pPr marL="647732" lvl="1" indent="-323866" algn="ctr">
              <a:lnSpc>
                <a:spcPts val="4200"/>
              </a:lnSpc>
              <a:buFont typeface="Arial"/>
              <a:buChar char="•"/>
            </a:pPr>
            <a:r>
              <a:rPr lang="en-US" sz="3000" dirty="0">
                <a:solidFill>
                  <a:srgbClr val="545454"/>
                </a:solidFill>
                <a:latin typeface="DM Sans"/>
              </a:rPr>
              <a:t>En quoi </a:t>
            </a:r>
            <a:r>
              <a:rPr lang="en-US" sz="3000" dirty="0" err="1">
                <a:solidFill>
                  <a:srgbClr val="545454"/>
                </a:solidFill>
                <a:latin typeface="DM Sans"/>
              </a:rPr>
              <a:t>notre</a:t>
            </a:r>
            <a:r>
              <a:rPr lang="en-US" sz="3000" dirty="0">
                <a:solidFill>
                  <a:srgbClr val="545454"/>
                </a:solidFill>
                <a:latin typeface="DM Sans"/>
              </a:rPr>
              <a:t> club, </a:t>
            </a:r>
            <a:r>
              <a:rPr lang="en-US" sz="3000" dirty="0" err="1">
                <a:solidFill>
                  <a:srgbClr val="545454"/>
                </a:solidFill>
                <a:latin typeface="DM Sans"/>
              </a:rPr>
              <a:t>projet</a:t>
            </a:r>
            <a:r>
              <a:rPr lang="en-US" sz="3000" dirty="0">
                <a:solidFill>
                  <a:srgbClr val="545454"/>
                </a:solidFill>
                <a:latin typeface="DM Sans"/>
              </a:rPr>
              <a:t>  se </a:t>
            </a:r>
            <a:r>
              <a:rPr lang="en-US" sz="3000" dirty="0" err="1">
                <a:solidFill>
                  <a:srgbClr val="545454"/>
                </a:solidFill>
                <a:latin typeface="DM Sans"/>
              </a:rPr>
              <a:t>démarque</a:t>
            </a:r>
            <a:r>
              <a:rPr lang="en-US" sz="3000" dirty="0">
                <a:solidFill>
                  <a:srgbClr val="545454"/>
                </a:solidFill>
                <a:latin typeface="DM Sans"/>
              </a:rPr>
              <a:t>-t-il ?</a:t>
            </a:r>
          </a:p>
          <a:p>
            <a:pPr marL="647732" lvl="1" indent="-323866" algn="ctr">
              <a:lnSpc>
                <a:spcPts val="4200"/>
              </a:lnSpc>
              <a:buFont typeface="Arial"/>
              <a:buChar char="•"/>
            </a:pPr>
            <a:r>
              <a:rPr lang="en-US" sz="3000" dirty="0" err="1">
                <a:solidFill>
                  <a:srgbClr val="545454"/>
                </a:solidFill>
                <a:latin typeface="DM Sans"/>
              </a:rPr>
              <a:t>Quels</a:t>
            </a:r>
            <a:r>
              <a:rPr lang="en-US" sz="3000" dirty="0">
                <a:solidFill>
                  <a:srgbClr val="545454"/>
                </a:solidFill>
                <a:latin typeface="DM Sans"/>
              </a:rPr>
              <a:t> aspects de </a:t>
            </a:r>
            <a:r>
              <a:rPr lang="en-US" sz="3000" dirty="0" err="1">
                <a:solidFill>
                  <a:srgbClr val="545454"/>
                </a:solidFill>
                <a:latin typeface="DM Sans"/>
              </a:rPr>
              <a:t>notre</a:t>
            </a:r>
            <a:r>
              <a:rPr lang="en-US" sz="3000" dirty="0">
                <a:solidFill>
                  <a:srgbClr val="545454"/>
                </a:solidFill>
                <a:latin typeface="DM Sans"/>
              </a:rPr>
              <a:t> </a:t>
            </a:r>
            <a:r>
              <a:rPr lang="en-US" sz="3000" dirty="0" err="1">
                <a:solidFill>
                  <a:srgbClr val="545454"/>
                </a:solidFill>
                <a:latin typeface="DM Sans"/>
              </a:rPr>
              <a:t>projet</a:t>
            </a:r>
            <a:r>
              <a:rPr lang="en-US" sz="3000" dirty="0">
                <a:solidFill>
                  <a:srgbClr val="545454"/>
                </a:solidFill>
                <a:latin typeface="DM Sans"/>
              </a:rPr>
              <a:t> </a:t>
            </a:r>
            <a:r>
              <a:rPr lang="en-US" sz="3000" dirty="0" err="1">
                <a:solidFill>
                  <a:srgbClr val="545454"/>
                </a:solidFill>
                <a:latin typeface="DM Sans"/>
              </a:rPr>
              <a:t>notre</a:t>
            </a:r>
            <a:r>
              <a:rPr lang="en-US" sz="3000" dirty="0">
                <a:solidFill>
                  <a:srgbClr val="545454"/>
                </a:solidFill>
                <a:latin typeface="DM Sans"/>
              </a:rPr>
              <a:t> public </a:t>
            </a:r>
            <a:r>
              <a:rPr lang="en-US" sz="3000" dirty="0" err="1">
                <a:solidFill>
                  <a:srgbClr val="545454"/>
                </a:solidFill>
                <a:latin typeface="DM Sans"/>
              </a:rPr>
              <a:t>cible</a:t>
            </a:r>
            <a:r>
              <a:rPr lang="en-US" sz="3000" dirty="0">
                <a:solidFill>
                  <a:srgbClr val="545454"/>
                </a:solidFill>
                <a:latin typeface="DM Sans"/>
              </a:rPr>
              <a:t> </a:t>
            </a:r>
            <a:r>
              <a:rPr lang="en-US" sz="3000" dirty="0" err="1">
                <a:solidFill>
                  <a:srgbClr val="545454"/>
                </a:solidFill>
                <a:latin typeface="DM Sans"/>
              </a:rPr>
              <a:t>apprécie</a:t>
            </a:r>
            <a:r>
              <a:rPr lang="en-US" sz="3000" dirty="0">
                <a:solidFill>
                  <a:srgbClr val="545454"/>
                </a:solidFill>
                <a:latin typeface="DM Sans"/>
              </a:rPr>
              <a:t>-t-il ?</a:t>
            </a:r>
          </a:p>
          <a:p>
            <a:pPr algn="ctr">
              <a:lnSpc>
                <a:spcPts val="4200"/>
              </a:lnSpc>
            </a:pPr>
            <a:endParaRPr lang="en-US" sz="3000" dirty="0">
              <a:solidFill>
                <a:srgbClr val="545454"/>
              </a:solidFill>
              <a:latin typeface="DM Sans"/>
            </a:endParaRPr>
          </a:p>
          <a:p>
            <a:pPr algn="ctr">
              <a:lnSpc>
                <a:spcPts val="4200"/>
              </a:lnSpc>
            </a:pPr>
            <a:endParaRPr lang="en-US" sz="3000" dirty="0">
              <a:solidFill>
                <a:srgbClr val="545454"/>
              </a:solidFill>
              <a:latin typeface="DM Sans"/>
            </a:endParaRPr>
          </a:p>
        </p:txBody>
      </p:sp>
      <p:sp>
        <p:nvSpPr>
          <p:cNvPr id="7" name="Freeform 7"/>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8" name="TextBox 8"/>
          <p:cNvSpPr txBox="1"/>
          <p:nvPr/>
        </p:nvSpPr>
        <p:spPr>
          <a:xfrm>
            <a:off x="7061870" y="1334168"/>
            <a:ext cx="4384973" cy="1566544"/>
          </a:xfrm>
          <a:prstGeom prst="rect">
            <a:avLst/>
          </a:prstGeom>
        </p:spPr>
        <p:txBody>
          <a:bodyPr lIns="0" tIns="0" rIns="0" bIns="0" rtlCol="0" anchor="t">
            <a:spAutoFit/>
          </a:bodyPr>
          <a:lstStyle/>
          <a:p>
            <a:pPr algn="ctr">
              <a:lnSpc>
                <a:spcPts val="12880"/>
              </a:lnSpc>
            </a:pPr>
            <a:r>
              <a:rPr lang="en-US" sz="9200" dirty="0">
                <a:solidFill>
                  <a:srgbClr val="FDFBFB"/>
                </a:solidFill>
                <a:latin typeface="Open Sans Bold"/>
              </a:rPr>
              <a:t>FORCES</a:t>
            </a:r>
          </a:p>
        </p:txBody>
      </p:sp>
      <p:sp>
        <p:nvSpPr>
          <p:cNvPr id="9" name="Freeform 9"/>
          <p:cNvSpPr/>
          <p:nvPr/>
        </p:nvSpPr>
        <p:spPr>
          <a:xfrm rot="-7759747">
            <a:off x="16323677" y="-914668"/>
            <a:ext cx="3928645" cy="5556127"/>
          </a:xfrm>
          <a:custGeom>
            <a:avLst/>
            <a:gdLst/>
            <a:ahLst/>
            <a:cxnLst/>
            <a:rect l="l" t="t" r="r" b="b"/>
            <a:pathLst>
              <a:path w="3928645" h="5556127">
                <a:moveTo>
                  <a:pt x="0" y="0"/>
                </a:moveTo>
                <a:lnTo>
                  <a:pt x="3928646" y="0"/>
                </a:lnTo>
                <a:lnTo>
                  <a:pt x="3928646" y="5556128"/>
                </a:lnTo>
                <a:lnTo>
                  <a:pt x="0" y="5556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0" name="Freeform 10"/>
          <p:cNvSpPr/>
          <p:nvPr/>
        </p:nvSpPr>
        <p:spPr>
          <a:xfrm rot="-7759747">
            <a:off x="-1811923" y="7291709"/>
            <a:ext cx="3928645" cy="5556127"/>
          </a:xfrm>
          <a:custGeom>
            <a:avLst/>
            <a:gdLst/>
            <a:ahLst/>
            <a:cxnLst/>
            <a:rect l="l" t="t" r="r" b="b"/>
            <a:pathLst>
              <a:path w="3928645" h="5556127">
                <a:moveTo>
                  <a:pt x="0" y="0"/>
                </a:moveTo>
                <a:lnTo>
                  <a:pt x="3928646" y="0"/>
                </a:lnTo>
                <a:lnTo>
                  <a:pt x="3928646" y="5556128"/>
                </a:lnTo>
                <a:lnTo>
                  <a:pt x="0" y="5556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pic>
        <p:nvPicPr>
          <p:cNvPr id="11" name="Image 29">
            <a:extLst>
              <a:ext uri="{FF2B5EF4-FFF2-40B4-BE49-F238E27FC236}">
                <a16:creationId xmlns:a16="http://schemas.microsoft.com/office/drawing/2014/main" id="{14FAD631-6C38-79C9-69AF-3AB4B55141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Effect transition="in" filter="fade">
                                      <p:cBhvr>
                                        <p:cTn id="3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958568" y="716762"/>
            <a:ext cx="6591578" cy="3086100"/>
            <a:chOff x="0" y="0"/>
            <a:chExt cx="1736053" cy="812800"/>
          </a:xfrm>
        </p:grpSpPr>
        <p:sp>
          <p:nvSpPr>
            <p:cNvPr id="3" name="Freeform 3"/>
            <p:cNvSpPr/>
            <p:nvPr/>
          </p:nvSpPr>
          <p:spPr>
            <a:xfrm>
              <a:off x="0" y="0"/>
              <a:ext cx="1736053" cy="812800"/>
            </a:xfrm>
            <a:custGeom>
              <a:avLst/>
              <a:gdLst/>
              <a:ahLst/>
              <a:cxnLst/>
              <a:rect l="l" t="t" r="r" b="b"/>
              <a:pathLst>
                <a:path w="1736053" h="812800">
                  <a:moveTo>
                    <a:pt x="59900" y="0"/>
                  </a:moveTo>
                  <a:lnTo>
                    <a:pt x="1676153" y="0"/>
                  </a:lnTo>
                  <a:cubicBezTo>
                    <a:pt x="1709235" y="0"/>
                    <a:pt x="1736053" y="26818"/>
                    <a:pt x="1736053" y="59900"/>
                  </a:cubicBezTo>
                  <a:lnTo>
                    <a:pt x="1736053" y="752900"/>
                  </a:lnTo>
                  <a:cubicBezTo>
                    <a:pt x="1736053" y="785982"/>
                    <a:pt x="1709235" y="812800"/>
                    <a:pt x="1676153" y="812800"/>
                  </a:cubicBezTo>
                  <a:lnTo>
                    <a:pt x="59900" y="812800"/>
                  </a:lnTo>
                  <a:cubicBezTo>
                    <a:pt x="26818" y="812800"/>
                    <a:pt x="0" y="785982"/>
                    <a:pt x="0" y="752900"/>
                  </a:cubicBezTo>
                  <a:lnTo>
                    <a:pt x="0" y="59900"/>
                  </a:lnTo>
                  <a:cubicBezTo>
                    <a:pt x="0" y="26818"/>
                    <a:pt x="26818" y="0"/>
                    <a:pt x="59900" y="0"/>
                  </a:cubicBezTo>
                  <a:close/>
                </a:path>
              </a:pathLst>
            </a:custGeom>
            <a:solidFill>
              <a:srgbClr val="227C9D"/>
            </a:solidFill>
          </p:spPr>
          <p:txBody>
            <a:bodyPr/>
            <a:lstStyle/>
            <a:p>
              <a:endParaRPr lang="fr-FR"/>
            </a:p>
          </p:txBody>
        </p:sp>
        <p:sp>
          <p:nvSpPr>
            <p:cNvPr id="4" name="TextBox 4"/>
            <p:cNvSpPr txBox="1"/>
            <p:nvPr/>
          </p:nvSpPr>
          <p:spPr>
            <a:xfrm>
              <a:off x="0" y="-57150"/>
              <a:ext cx="1736053" cy="86995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TextBox 6"/>
          <p:cNvSpPr txBox="1"/>
          <p:nvPr/>
        </p:nvSpPr>
        <p:spPr>
          <a:xfrm>
            <a:off x="3649566" y="4424015"/>
            <a:ext cx="11820911" cy="5857871"/>
          </a:xfrm>
          <a:prstGeom prst="rect">
            <a:avLst/>
          </a:prstGeom>
        </p:spPr>
        <p:txBody>
          <a:bodyPr lIns="0" tIns="0" rIns="0" bIns="0" rtlCol="0" anchor="t">
            <a:spAutoFit/>
          </a:bodyPr>
          <a:lstStyle/>
          <a:p>
            <a:pPr algn="ctr">
              <a:lnSpc>
                <a:spcPts val="4200"/>
              </a:lnSpc>
            </a:pPr>
            <a:r>
              <a:rPr lang="en-US" sz="3000" dirty="0">
                <a:solidFill>
                  <a:srgbClr val="545454"/>
                </a:solidFill>
                <a:latin typeface="DM Sans"/>
              </a:rPr>
              <a:t>Les faiblesses du </a:t>
            </a:r>
            <a:r>
              <a:rPr lang="en-US" sz="3000" dirty="0" err="1">
                <a:solidFill>
                  <a:srgbClr val="545454"/>
                </a:solidFill>
                <a:latin typeface="DM Sans"/>
              </a:rPr>
              <a:t>projet</a:t>
            </a:r>
            <a:r>
              <a:rPr lang="en-US" sz="3000" dirty="0">
                <a:solidFill>
                  <a:srgbClr val="545454"/>
                </a:solidFill>
                <a:latin typeface="DM Sans"/>
              </a:rPr>
              <a:t> font </a:t>
            </a:r>
            <a:r>
              <a:rPr lang="en-US" sz="3000" dirty="0" err="1">
                <a:solidFill>
                  <a:srgbClr val="545454"/>
                </a:solidFill>
                <a:latin typeface="DM Sans"/>
              </a:rPr>
              <a:t>référence</a:t>
            </a:r>
            <a:r>
              <a:rPr lang="en-US" sz="3000" dirty="0">
                <a:solidFill>
                  <a:srgbClr val="545454"/>
                </a:solidFill>
                <a:latin typeface="DM Sans"/>
              </a:rPr>
              <a:t> aux </a:t>
            </a:r>
            <a:r>
              <a:rPr lang="en-US" sz="3000" dirty="0">
                <a:solidFill>
                  <a:srgbClr val="545454"/>
                </a:solidFill>
                <a:latin typeface="DM Sans Bold"/>
              </a:rPr>
              <a:t>initiatives internes </a:t>
            </a:r>
            <a:r>
              <a:rPr lang="en-US" sz="3000" dirty="0" err="1">
                <a:solidFill>
                  <a:srgbClr val="545454"/>
                </a:solidFill>
                <a:latin typeface="DM Sans Bold"/>
              </a:rPr>
              <a:t>moins</a:t>
            </a:r>
            <a:r>
              <a:rPr lang="en-US" sz="3000" dirty="0">
                <a:solidFill>
                  <a:srgbClr val="545454"/>
                </a:solidFill>
                <a:latin typeface="DM Sans Bold"/>
              </a:rPr>
              <a:t> </a:t>
            </a:r>
            <a:r>
              <a:rPr lang="en-US" sz="3000" dirty="0" err="1">
                <a:solidFill>
                  <a:srgbClr val="545454"/>
                </a:solidFill>
                <a:latin typeface="DM Sans Bold"/>
              </a:rPr>
              <a:t>performantes</a:t>
            </a:r>
            <a:r>
              <a:rPr lang="en-US" sz="3000" dirty="0">
                <a:solidFill>
                  <a:srgbClr val="545454"/>
                </a:solidFill>
                <a:latin typeface="DM Sans Bold"/>
              </a:rPr>
              <a:t>.</a:t>
            </a:r>
            <a:r>
              <a:rPr lang="en-US" sz="3000" dirty="0">
                <a:solidFill>
                  <a:srgbClr val="545454"/>
                </a:solidFill>
                <a:latin typeface="DM Sans"/>
              </a:rPr>
              <a:t> Nous </a:t>
            </a:r>
            <a:r>
              <a:rPr lang="en-US" sz="3000" dirty="0" err="1">
                <a:solidFill>
                  <a:srgbClr val="545454"/>
                </a:solidFill>
                <a:latin typeface="DM Sans"/>
              </a:rPr>
              <a:t>vous</a:t>
            </a:r>
            <a:r>
              <a:rPr lang="en-US" sz="3000" dirty="0">
                <a:solidFill>
                  <a:srgbClr val="545454"/>
                </a:solidFill>
                <a:latin typeface="DM Sans"/>
              </a:rPr>
              <a:t> </a:t>
            </a:r>
            <a:r>
              <a:rPr lang="en-US" sz="3000" dirty="0" err="1">
                <a:solidFill>
                  <a:srgbClr val="545454"/>
                </a:solidFill>
                <a:latin typeface="DM Sans"/>
              </a:rPr>
              <a:t>conseillons</a:t>
            </a:r>
            <a:r>
              <a:rPr lang="en-US" sz="3000" dirty="0">
                <a:solidFill>
                  <a:srgbClr val="545454"/>
                </a:solidFill>
                <a:latin typeface="DM Sans"/>
              </a:rPr>
              <a:t> </a:t>
            </a:r>
            <a:r>
              <a:rPr lang="en-US" sz="3000" dirty="0" err="1">
                <a:solidFill>
                  <a:srgbClr val="545454"/>
                </a:solidFill>
                <a:latin typeface="DM Sans"/>
              </a:rPr>
              <a:t>d’analyser</a:t>
            </a:r>
            <a:r>
              <a:rPr lang="en-US" sz="3000" dirty="0">
                <a:solidFill>
                  <a:srgbClr val="545454"/>
                </a:solidFill>
                <a:latin typeface="DM Sans"/>
              </a:rPr>
              <a:t> </a:t>
            </a:r>
            <a:r>
              <a:rPr lang="en-US" sz="3000" dirty="0" err="1">
                <a:solidFill>
                  <a:srgbClr val="545454"/>
                </a:solidFill>
                <a:latin typeface="DM Sans"/>
              </a:rPr>
              <a:t>vos</a:t>
            </a:r>
            <a:r>
              <a:rPr lang="en-US" sz="3000" dirty="0">
                <a:solidFill>
                  <a:srgbClr val="545454"/>
                </a:solidFill>
                <a:latin typeface="DM Sans"/>
              </a:rPr>
              <a:t> forces </a:t>
            </a:r>
            <a:r>
              <a:rPr lang="en-US" sz="3000" dirty="0" err="1">
                <a:solidFill>
                  <a:srgbClr val="545454"/>
                </a:solidFill>
                <a:latin typeface="DM Sans"/>
              </a:rPr>
              <a:t>avant</a:t>
            </a:r>
            <a:r>
              <a:rPr lang="en-US" sz="3000" dirty="0">
                <a:solidFill>
                  <a:srgbClr val="545454"/>
                </a:solidFill>
                <a:latin typeface="DM Sans"/>
              </a:rPr>
              <a:t> </a:t>
            </a:r>
            <a:r>
              <a:rPr lang="en-US" sz="3000" dirty="0" err="1">
                <a:solidFill>
                  <a:srgbClr val="545454"/>
                </a:solidFill>
                <a:latin typeface="DM Sans"/>
              </a:rPr>
              <a:t>vos</a:t>
            </a:r>
            <a:r>
              <a:rPr lang="en-US" sz="3000" dirty="0">
                <a:solidFill>
                  <a:srgbClr val="545454"/>
                </a:solidFill>
                <a:latin typeface="DM Sans"/>
              </a:rPr>
              <a:t> faiblesses </a:t>
            </a:r>
          </a:p>
          <a:p>
            <a:pPr algn="ctr">
              <a:lnSpc>
                <a:spcPts val="4200"/>
              </a:lnSpc>
            </a:pPr>
            <a:r>
              <a:rPr lang="en-US" sz="3000" dirty="0">
                <a:solidFill>
                  <a:srgbClr val="545454"/>
                </a:solidFill>
                <a:latin typeface="DM Sans"/>
              </a:rPr>
              <a:t>De la </a:t>
            </a:r>
            <a:r>
              <a:rPr lang="en-US" sz="3000" dirty="0" err="1">
                <a:solidFill>
                  <a:srgbClr val="545454"/>
                </a:solidFill>
                <a:latin typeface="DM Sans"/>
              </a:rPr>
              <a:t>même</a:t>
            </a:r>
            <a:r>
              <a:rPr lang="en-US" sz="3000" dirty="0">
                <a:solidFill>
                  <a:srgbClr val="545454"/>
                </a:solidFill>
                <a:latin typeface="DM Sans"/>
              </a:rPr>
              <a:t> manière que pour </a:t>
            </a:r>
            <a:r>
              <a:rPr lang="en-US" sz="3000" dirty="0" err="1">
                <a:solidFill>
                  <a:srgbClr val="545454"/>
                </a:solidFill>
                <a:latin typeface="DM Sans"/>
              </a:rPr>
              <a:t>l’examen</a:t>
            </a:r>
            <a:r>
              <a:rPr lang="en-US" sz="3000" dirty="0">
                <a:solidFill>
                  <a:srgbClr val="545454"/>
                </a:solidFill>
                <a:latin typeface="DM Sans"/>
              </a:rPr>
              <a:t> des forces, </a:t>
            </a:r>
            <a:r>
              <a:rPr lang="en-US" sz="3000" dirty="0" err="1">
                <a:solidFill>
                  <a:srgbClr val="545454"/>
                </a:solidFill>
                <a:latin typeface="DM Sans"/>
              </a:rPr>
              <a:t>vous</a:t>
            </a:r>
            <a:r>
              <a:rPr lang="en-US" sz="3000" dirty="0">
                <a:solidFill>
                  <a:srgbClr val="545454"/>
                </a:solidFill>
                <a:latin typeface="DM Sans"/>
              </a:rPr>
              <a:t> </a:t>
            </a:r>
            <a:r>
              <a:rPr lang="en-US" sz="3000" dirty="0" err="1">
                <a:solidFill>
                  <a:srgbClr val="545454"/>
                </a:solidFill>
                <a:latin typeface="DM Sans"/>
              </a:rPr>
              <a:t>pouvez</a:t>
            </a:r>
            <a:r>
              <a:rPr lang="en-US" sz="3000" dirty="0">
                <a:solidFill>
                  <a:srgbClr val="545454"/>
                </a:solidFill>
                <a:latin typeface="DM Sans"/>
              </a:rPr>
              <a:t> </a:t>
            </a:r>
            <a:r>
              <a:rPr lang="en-US" sz="3000" dirty="0" err="1">
                <a:solidFill>
                  <a:srgbClr val="545454"/>
                </a:solidFill>
                <a:latin typeface="DM Sans"/>
              </a:rPr>
              <a:t>vous</a:t>
            </a:r>
            <a:r>
              <a:rPr lang="en-US" sz="3000" dirty="0">
                <a:solidFill>
                  <a:srgbClr val="545454"/>
                </a:solidFill>
                <a:latin typeface="DM Sans"/>
              </a:rPr>
              <a:t> poser </a:t>
            </a:r>
            <a:r>
              <a:rPr lang="en-US" sz="3000" dirty="0" err="1">
                <a:solidFill>
                  <a:srgbClr val="545454"/>
                </a:solidFill>
                <a:latin typeface="DM Sans"/>
              </a:rPr>
              <a:t>différentes</a:t>
            </a:r>
            <a:r>
              <a:rPr lang="en-US" sz="3000" dirty="0">
                <a:solidFill>
                  <a:srgbClr val="545454"/>
                </a:solidFill>
                <a:latin typeface="DM Sans"/>
              </a:rPr>
              <a:t> questions pour commencer à identifier </a:t>
            </a:r>
            <a:r>
              <a:rPr lang="en-US" sz="3000" dirty="0" err="1">
                <a:solidFill>
                  <a:srgbClr val="545454"/>
                </a:solidFill>
                <a:latin typeface="DM Sans"/>
              </a:rPr>
              <a:t>vos</a:t>
            </a:r>
            <a:r>
              <a:rPr lang="en-US" sz="3000" dirty="0">
                <a:solidFill>
                  <a:srgbClr val="545454"/>
                </a:solidFill>
                <a:latin typeface="DM Sans"/>
              </a:rPr>
              <a:t> faiblesses :</a:t>
            </a:r>
          </a:p>
          <a:p>
            <a:pPr marL="647732" lvl="1" indent="-323866" algn="ctr">
              <a:lnSpc>
                <a:spcPts val="4200"/>
              </a:lnSpc>
              <a:buFont typeface="Arial"/>
              <a:buChar char="•"/>
            </a:pPr>
            <a:r>
              <a:rPr lang="en-US" sz="3000" dirty="0" err="1">
                <a:solidFill>
                  <a:srgbClr val="545454"/>
                </a:solidFill>
                <a:latin typeface="DM Sans"/>
              </a:rPr>
              <a:t>Quelles</a:t>
            </a:r>
            <a:r>
              <a:rPr lang="en-US" sz="3000" dirty="0">
                <a:solidFill>
                  <a:srgbClr val="545454"/>
                </a:solidFill>
                <a:latin typeface="DM Sans"/>
              </a:rPr>
              <a:t> initiatives </a:t>
            </a:r>
            <a:r>
              <a:rPr lang="en-US" sz="3000" dirty="0" err="1">
                <a:solidFill>
                  <a:srgbClr val="545454"/>
                </a:solidFill>
                <a:latin typeface="DM Sans"/>
              </a:rPr>
              <a:t>sont</a:t>
            </a:r>
            <a:r>
              <a:rPr lang="en-US" sz="3000" dirty="0">
                <a:solidFill>
                  <a:srgbClr val="545454"/>
                </a:solidFill>
                <a:latin typeface="DM Sans"/>
              </a:rPr>
              <a:t> </a:t>
            </a:r>
            <a:r>
              <a:rPr lang="en-US" sz="3000" dirty="0" err="1">
                <a:solidFill>
                  <a:srgbClr val="545454"/>
                </a:solidFill>
                <a:latin typeface="DM Sans"/>
              </a:rPr>
              <a:t>moins</a:t>
            </a:r>
            <a:r>
              <a:rPr lang="en-US" sz="3000" dirty="0">
                <a:solidFill>
                  <a:srgbClr val="545454"/>
                </a:solidFill>
                <a:latin typeface="DM Sans"/>
              </a:rPr>
              <a:t> </a:t>
            </a:r>
            <a:r>
              <a:rPr lang="en-US" sz="3000" dirty="0" err="1">
                <a:solidFill>
                  <a:srgbClr val="545454"/>
                </a:solidFill>
                <a:latin typeface="DM Sans"/>
              </a:rPr>
              <a:t>performantes</a:t>
            </a:r>
            <a:r>
              <a:rPr lang="en-US" sz="3000" dirty="0">
                <a:solidFill>
                  <a:srgbClr val="545454"/>
                </a:solidFill>
                <a:latin typeface="DM Sans"/>
              </a:rPr>
              <a:t> et </a:t>
            </a:r>
            <a:r>
              <a:rPr lang="en-US" sz="3000" dirty="0" err="1">
                <a:solidFill>
                  <a:srgbClr val="545454"/>
                </a:solidFill>
                <a:latin typeface="DM Sans"/>
              </a:rPr>
              <a:t>pourquoi</a:t>
            </a:r>
            <a:r>
              <a:rPr lang="en-US" sz="3000" dirty="0">
                <a:solidFill>
                  <a:srgbClr val="545454"/>
                </a:solidFill>
                <a:latin typeface="DM Sans"/>
              </a:rPr>
              <a:t> ?</a:t>
            </a:r>
          </a:p>
          <a:p>
            <a:pPr marL="647732" lvl="1" indent="-323866" algn="ctr">
              <a:lnSpc>
                <a:spcPts val="4200"/>
              </a:lnSpc>
              <a:buFont typeface="Arial"/>
              <a:buChar char="•"/>
            </a:pPr>
            <a:r>
              <a:rPr lang="en-US" sz="3000" dirty="0">
                <a:solidFill>
                  <a:srgbClr val="545454"/>
                </a:solidFill>
                <a:latin typeface="DM Sans"/>
              </a:rPr>
              <a:t>Sur </a:t>
            </a:r>
            <a:r>
              <a:rPr lang="en-US" sz="3000" dirty="0" err="1">
                <a:solidFill>
                  <a:srgbClr val="545454"/>
                </a:solidFill>
                <a:latin typeface="DM Sans"/>
              </a:rPr>
              <a:t>quels</a:t>
            </a:r>
            <a:r>
              <a:rPr lang="en-US" sz="3000" dirty="0">
                <a:solidFill>
                  <a:srgbClr val="545454"/>
                </a:solidFill>
                <a:latin typeface="DM Sans"/>
              </a:rPr>
              <a:t> points nous </a:t>
            </a:r>
            <a:r>
              <a:rPr lang="en-US" sz="3000" dirty="0" err="1">
                <a:solidFill>
                  <a:srgbClr val="545454"/>
                </a:solidFill>
                <a:latin typeface="DM Sans"/>
              </a:rPr>
              <a:t>améliorer</a:t>
            </a:r>
            <a:r>
              <a:rPr lang="en-US" sz="3000" dirty="0">
                <a:solidFill>
                  <a:srgbClr val="545454"/>
                </a:solidFill>
                <a:latin typeface="DM Sans"/>
              </a:rPr>
              <a:t> ?</a:t>
            </a:r>
          </a:p>
          <a:p>
            <a:pPr marL="647732" lvl="1" indent="-323866" algn="ctr">
              <a:lnSpc>
                <a:spcPts val="4200"/>
              </a:lnSpc>
              <a:buFont typeface="Arial"/>
              <a:buChar char="•"/>
            </a:pPr>
            <a:r>
              <a:rPr lang="en-US" sz="3000" dirty="0" err="1">
                <a:solidFill>
                  <a:srgbClr val="545454"/>
                </a:solidFill>
                <a:latin typeface="DM Sans"/>
              </a:rPr>
              <a:t>Quelles</a:t>
            </a:r>
            <a:r>
              <a:rPr lang="en-US" sz="3000" dirty="0">
                <a:solidFill>
                  <a:srgbClr val="545454"/>
                </a:solidFill>
                <a:latin typeface="DM Sans"/>
              </a:rPr>
              <a:t> </a:t>
            </a:r>
            <a:r>
              <a:rPr lang="en-US" sz="3000" dirty="0" err="1">
                <a:solidFill>
                  <a:srgbClr val="545454"/>
                </a:solidFill>
                <a:latin typeface="DM Sans"/>
              </a:rPr>
              <a:t>ressources</a:t>
            </a:r>
            <a:r>
              <a:rPr lang="en-US" sz="3000" dirty="0">
                <a:solidFill>
                  <a:srgbClr val="545454"/>
                </a:solidFill>
                <a:latin typeface="DM Sans"/>
              </a:rPr>
              <a:t> pour de </a:t>
            </a:r>
            <a:r>
              <a:rPr lang="en-US" sz="3000" dirty="0" err="1">
                <a:solidFill>
                  <a:srgbClr val="545454"/>
                </a:solidFill>
                <a:latin typeface="DM Sans"/>
              </a:rPr>
              <a:t>meilleurs</a:t>
            </a:r>
            <a:r>
              <a:rPr lang="en-US" sz="3000" dirty="0">
                <a:solidFill>
                  <a:srgbClr val="545454"/>
                </a:solidFill>
                <a:latin typeface="DM Sans"/>
              </a:rPr>
              <a:t> </a:t>
            </a:r>
            <a:r>
              <a:rPr lang="en-US" sz="3000" dirty="0" err="1">
                <a:solidFill>
                  <a:srgbClr val="545454"/>
                </a:solidFill>
                <a:latin typeface="DM Sans"/>
              </a:rPr>
              <a:t>résultats</a:t>
            </a:r>
            <a:r>
              <a:rPr lang="en-US" sz="3000" dirty="0">
                <a:solidFill>
                  <a:srgbClr val="545454"/>
                </a:solidFill>
                <a:latin typeface="DM Sans"/>
              </a:rPr>
              <a:t> ?</a:t>
            </a:r>
          </a:p>
          <a:p>
            <a:pPr algn="ctr">
              <a:lnSpc>
                <a:spcPts val="4200"/>
              </a:lnSpc>
            </a:pPr>
            <a:endParaRPr lang="en-US" sz="3000" dirty="0">
              <a:solidFill>
                <a:srgbClr val="545454"/>
              </a:solidFill>
              <a:latin typeface="DM Sans"/>
            </a:endParaRPr>
          </a:p>
          <a:p>
            <a:pPr algn="ctr">
              <a:lnSpc>
                <a:spcPts val="4200"/>
              </a:lnSpc>
            </a:pPr>
            <a:endParaRPr lang="en-US" sz="3000" dirty="0">
              <a:solidFill>
                <a:srgbClr val="545454"/>
              </a:solidFill>
              <a:latin typeface="DM Sans"/>
            </a:endParaRPr>
          </a:p>
        </p:txBody>
      </p:sp>
      <p:sp>
        <p:nvSpPr>
          <p:cNvPr id="7" name="Freeform 7"/>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8" name="TextBox 8"/>
          <p:cNvSpPr txBox="1"/>
          <p:nvPr/>
        </p:nvSpPr>
        <p:spPr>
          <a:xfrm>
            <a:off x="6015488" y="1334168"/>
            <a:ext cx="6257023" cy="1566544"/>
          </a:xfrm>
          <a:prstGeom prst="rect">
            <a:avLst/>
          </a:prstGeom>
        </p:spPr>
        <p:txBody>
          <a:bodyPr wrap="square" lIns="0" tIns="0" rIns="0" bIns="0" rtlCol="0" anchor="t">
            <a:spAutoFit/>
          </a:bodyPr>
          <a:lstStyle/>
          <a:p>
            <a:pPr algn="ctr">
              <a:lnSpc>
                <a:spcPts val="12880"/>
              </a:lnSpc>
            </a:pPr>
            <a:r>
              <a:rPr lang="en-US" sz="9200" dirty="0">
                <a:solidFill>
                  <a:srgbClr val="FDFBFB"/>
                </a:solidFill>
                <a:latin typeface="Open Sans Bold"/>
              </a:rPr>
              <a:t>Faiblesses</a:t>
            </a:r>
          </a:p>
        </p:txBody>
      </p:sp>
      <p:sp>
        <p:nvSpPr>
          <p:cNvPr id="9" name="Freeform 9"/>
          <p:cNvSpPr/>
          <p:nvPr/>
        </p:nvSpPr>
        <p:spPr>
          <a:xfrm rot="-7759747">
            <a:off x="-1964323" y="7139309"/>
            <a:ext cx="3928645" cy="5556127"/>
          </a:xfrm>
          <a:custGeom>
            <a:avLst/>
            <a:gdLst/>
            <a:ahLst/>
            <a:cxnLst/>
            <a:rect l="l" t="t" r="r" b="b"/>
            <a:pathLst>
              <a:path w="3928645" h="5556127">
                <a:moveTo>
                  <a:pt x="0" y="0"/>
                </a:moveTo>
                <a:lnTo>
                  <a:pt x="3928646" y="0"/>
                </a:lnTo>
                <a:lnTo>
                  <a:pt x="3928646" y="5556128"/>
                </a:lnTo>
                <a:lnTo>
                  <a:pt x="0" y="5556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0" name="Freeform 10"/>
          <p:cNvSpPr/>
          <p:nvPr/>
        </p:nvSpPr>
        <p:spPr>
          <a:xfrm rot="-7759747">
            <a:off x="16323677" y="-914668"/>
            <a:ext cx="3928645" cy="5556127"/>
          </a:xfrm>
          <a:custGeom>
            <a:avLst/>
            <a:gdLst/>
            <a:ahLst/>
            <a:cxnLst/>
            <a:rect l="l" t="t" r="r" b="b"/>
            <a:pathLst>
              <a:path w="3928645" h="5556127">
                <a:moveTo>
                  <a:pt x="0" y="0"/>
                </a:moveTo>
                <a:lnTo>
                  <a:pt x="3928646" y="0"/>
                </a:lnTo>
                <a:lnTo>
                  <a:pt x="3928646" y="5556128"/>
                </a:lnTo>
                <a:lnTo>
                  <a:pt x="0" y="5556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pic>
        <p:nvPicPr>
          <p:cNvPr id="11" name="Image 29">
            <a:extLst>
              <a:ext uri="{FF2B5EF4-FFF2-40B4-BE49-F238E27FC236}">
                <a16:creationId xmlns:a16="http://schemas.microsoft.com/office/drawing/2014/main" id="{56095A20-F396-5CB1-17DF-EA6E2E1357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fade">
                                      <p:cBhvr>
                                        <p:cTn id="3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93694" y="716762"/>
            <a:ext cx="8464134" cy="3122173"/>
            <a:chOff x="0" y="0"/>
            <a:chExt cx="2229237" cy="822301"/>
          </a:xfrm>
        </p:grpSpPr>
        <p:sp>
          <p:nvSpPr>
            <p:cNvPr id="3" name="Freeform 3"/>
            <p:cNvSpPr/>
            <p:nvPr/>
          </p:nvSpPr>
          <p:spPr>
            <a:xfrm>
              <a:off x="0" y="0"/>
              <a:ext cx="2229237" cy="822301"/>
            </a:xfrm>
            <a:custGeom>
              <a:avLst/>
              <a:gdLst/>
              <a:ahLst/>
              <a:cxnLst/>
              <a:rect l="l" t="t" r="r" b="b"/>
              <a:pathLst>
                <a:path w="2229237" h="822301">
                  <a:moveTo>
                    <a:pt x="46648" y="0"/>
                  </a:moveTo>
                  <a:lnTo>
                    <a:pt x="2182589" y="0"/>
                  </a:lnTo>
                  <a:cubicBezTo>
                    <a:pt x="2208352" y="0"/>
                    <a:pt x="2229237" y="20885"/>
                    <a:pt x="2229237" y="46648"/>
                  </a:cubicBezTo>
                  <a:lnTo>
                    <a:pt x="2229237" y="775652"/>
                  </a:lnTo>
                  <a:cubicBezTo>
                    <a:pt x="2229237" y="788024"/>
                    <a:pt x="2224322" y="799889"/>
                    <a:pt x="2215574" y="808638"/>
                  </a:cubicBezTo>
                  <a:cubicBezTo>
                    <a:pt x="2206826" y="817386"/>
                    <a:pt x="2194961" y="822301"/>
                    <a:pt x="2182589" y="822301"/>
                  </a:cubicBezTo>
                  <a:lnTo>
                    <a:pt x="46648" y="822301"/>
                  </a:lnTo>
                  <a:cubicBezTo>
                    <a:pt x="34276" y="822301"/>
                    <a:pt x="22411" y="817386"/>
                    <a:pt x="13663" y="808638"/>
                  </a:cubicBezTo>
                  <a:cubicBezTo>
                    <a:pt x="4915" y="799889"/>
                    <a:pt x="0" y="788024"/>
                    <a:pt x="0" y="775652"/>
                  </a:cubicBezTo>
                  <a:lnTo>
                    <a:pt x="0" y="46648"/>
                  </a:lnTo>
                  <a:cubicBezTo>
                    <a:pt x="0" y="34276"/>
                    <a:pt x="4915" y="22411"/>
                    <a:pt x="13663" y="13663"/>
                  </a:cubicBezTo>
                  <a:cubicBezTo>
                    <a:pt x="22411" y="4915"/>
                    <a:pt x="34276" y="0"/>
                    <a:pt x="46648" y="0"/>
                  </a:cubicBezTo>
                  <a:close/>
                </a:path>
              </a:pathLst>
            </a:custGeom>
            <a:solidFill>
              <a:srgbClr val="F4C303"/>
            </a:solidFill>
          </p:spPr>
          <p:txBody>
            <a:bodyPr/>
            <a:lstStyle/>
            <a:p>
              <a:endParaRPr lang="fr-FR"/>
            </a:p>
          </p:txBody>
        </p:sp>
        <p:sp>
          <p:nvSpPr>
            <p:cNvPr id="4" name="TextBox 4"/>
            <p:cNvSpPr txBox="1"/>
            <p:nvPr/>
          </p:nvSpPr>
          <p:spPr>
            <a:xfrm>
              <a:off x="0" y="-57150"/>
              <a:ext cx="2229237" cy="879451"/>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Freeform 6"/>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7" name="TextBox 7"/>
          <p:cNvSpPr txBox="1"/>
          <p:nvPr/>
        </p:nvSpPr>
        <p:spPr>
          <a:xfrm>
            <a:off x="5246320" y="1334168"/>
            <a:ext cx="7958881" cy="1566544"/>
          </a:xfrm>
          <a:prstGeom prst="rect">
            <a:avLst/>
          </a:prstGeom>
        </p:spPr>
        <p:txBody>
          <a:bodyPr wrap="square" lIns="0" tIns="0" rIns="0" bIns="0" rtlCol="0" anchor="t">
            <a:spAutoFit/>
          </a:bodyPr>
          <a:lstStyle/>
          <a:p>
            <a:pPr algn="ctr">
              <a:lnSpc>
                <a:spcPts val="12880"/>
              </a:lnSpc>
            </a:pPr>
            <a:r>
              <a:rPr lang="en-US" sz="9200" dirty="0" err="1">
                <a:solidFill>
                  <a:srgbClr val="FDFBFB"/>
                </a:solidFill>
                <a:latin typeface="Open Sans Bold"/>
              </a:rPr>
              <a:t>Opportunités</a:t>
            </a:r>
            <a:endParaRPr lang="en-US" sz="9200" dirty="0">
              <a:solidFill>
                <a:srgbClr val="FDFBFB"/>
              </a:solidFill>
              <a:latin typeface="Open Sans Bold"/>
            </a:endParaRPr>
          </a:p>
        </p:txBody>
      </p:sp>
      <p:sp>
        <p:nvSpPr>
          <p:cNvPr id="8" name="Freeform 8"/>
          <p:cNvSpPr/>
          <p:nvPr/>
        </p:nvSpPr>
        <p:spPr>
          <a:xfrm rot="-7759747">
            <a:off x="-1964323" y="7139309"/>
            <a:ext cx="3928645" cy="5556127"/>
          </a:xfrm>
          <a:custGeom>
            <a:avLst/>
            <a:gdLst/>
            <a:ahLst/>
            <a:cxnLst/>
            <a:rect l="l" t="t" r="r" b="b"/>
            <a:pathLst>
              <a:path w="3928645" h="5556127">
                <a:moveTo>
                  <a:pt x="0" y="0"/>
                </a:moveTo>
                <a:lnTo>
                  <a:pt x="3928646" y="0"/>
                </a:lnTo>
                <a:lnTo>
                  <a:pt x="3928646" y="5556128"/>
                </a:lnTo>
                <a:lnTo>
                  <a:pt x="0" y="5556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9" name="Freeform 9"/>
          <p:cNvSpPr/>
          <p:nvPr/>
        </p:nvSpPr>
        <p:spPr>
          <a:xfrm rot="-7759747">
            <a:off x="16323677" y="-914668"/>
            <a:ext cx="3928645" cy="5556127"/>
          </a:xfrm>
          <a:custGeom>
            <a:avLst/>
            <a:gdLst/>
            <a:ahLst/>
            <a:cxnLst/>
            <a:rect l="l" t="t" r="r" b="b"/>
            <a:pathLst>
              <a:path w="3928645" h="5556127">
                <a:moveTo>
                  <a:pt x="0" y="0"/>
                </a:moveTo>
                <a:lnTo>
                  <a:pt x="3928646" y="0"/>
                </a:lnTo>
                <a:lnTo>
                  <a:pt x="3928646" y="5556128"/>
                </a:lnTo>
                <a:lnTo>
                  <a:pt x="0" y="5556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0" name="TextBox 10"/>
          <p:cNvSpPr txBox="1"/>
          <p:nvPr/>
        </p:nvSpPr>
        <p:spPr>
          <a:xfrm>
            <a:off x="816530" y="4134661"/>
            <a:ext cx="17471470" cy="5760359"/>
          </a:xfrm>
          <a:prstGeom prst="rect">
            <a:avLst/>
          </a:prstGeom>
        </p:spPr>
        <p:txBody>
          <a:bodyPr lIns="0" tIns="0" rIns="0" bIns="0" rtlCol="0" anchor="t">
            <a:spAutoFit/>
          </a:bodyPr>
          <a:lstStyle/>
          <a:p>
            <a:pPr algn="ctr">
              <a:lnSpc>
                <a:spcPts val="4073"/>
              </a:lnSpc>
              <a:spcBef>
                <a:spcPct val="0"/>
              </a:spcBef>
            </a:pPr>
            <a:r>
              <a:rPr lang="en-US" sz="2952" spc="289" dirty="0">
                <a:solidFill>
                  <a:srgbClr val="000000"/>
                </a:solidFill>
                <a:latin typeface="DM Sans"/>
              </a:rPr>
              <a:t>Les </a:t>
            </a:r>
            <a:r>
              <a:rPr lang="en-US" sz="2952" spc="289" dirty="0" err="1">
                <a:solidFill>
                  <a:srgbClr val="000000"/>
                </a:solidFill>
                <a:latin typeface="DM Sans"/>
              </a:rPr>
              <a:t>opportunités</a:t>
            </a:r>
            <a:r>
              <a:rPr lang="en-US" sz="2952" spc="289" dirty="0">
                <a:solidFill>
                  <a:srgbClr val="000000"/>
                </a:solidFill>
                <a:latin typeface="DM Sans"/>
              </a:rPr>
              <a:t> </a:t>
            </a:r>
            <a:r>
              <a:rPr lang="en-US" sz="2952" spc="289" dirty="0" err="1">
                <a:solidFill>
                  <a:srgbClr val="000000"/>
                </a:solidFill>
                <a:latin typeface="DM Sans"/>
              </a:rPr>
              <a:t>sont</a:t>
            </a:r>
            <a:r>
              <a:rPr lang="en-US" sz="2952" spc="289" dirty="0">
                <a:solidFill>
                  <a:srgbClr val="000000"/>
                </a:solidFill>
                <a:latin typeface="DM Sans"/>
              </a:rPr>
              <a:t> le </a:t>
            </a:r>
            <a:r>
              <a:rPr lang="en-US" sz="2952" spc="289" dirty="0" err="1">
                <a:solidFill>
                  <a:srgbClr val="000000"/>
                </a:solidFill>
                <a:latin typeface="DM Sans"/>
              </a:rPr>
              <a:t>résultat</a:t>
            </a:r>
            <a:r>
              <a:rPr lang="en-US" sz="2952" spc="289" dirty="0">
                <a:solidFill>
                  <a:srgbClr val="000000"/>
                </a:solidFill>
                <a:latin typeface="DM Sans"/>
              </a:rPr>
              <a:t> de </a:t>
            </a:r>
            <a:r>
              <a:rPr lang="en-US" sz="2952" spc="289" dirty="0" err="1">
                <a:solidFill>
                  <a:srgbClr val="000000"/>
                </a:solidFill>
                <a:latin typeface="DM Sans"/>
              </a:rPr>
              <a:t>vos</a:t>
            </a:r>
            <a:r>
              <a:rPr lang="en-US" sz="2952" spc="289" dirty="0">
                <a:solidFill>
                  <a:srgbClr val="000000"/>
                </a:solidFill>
                <a:latin typeface="DM Sans"/>
              </a:rPr>
              <a:t> forces et faiblesses </a:t>
            </a:r>
            <a:r>
              <a:rPr lang="en-US" sz="2952" spc="289" dirty="0" err="1">
                <a:solidFill>
                  <a:srgbClr val="000000"/>
                </a:solidFill>
                <a:latin typeface="DM Sans"/>
              </a:rPr>
              <a:t>actuelles</a:t>
            </a:r>
            <a:r>
              <a:rPr lang="en-US" sz="2952" spc="289" dirty="0">
                <a:solidFill>
                  <a:srgbClr val="000000"/>
                </a:solidFill>
                <a:latin typeface="DM Sans"/>
              </a:rPr>
              <a:t>, </a:t>
            </a:r>
            <a:r>
              <a:rPr lang="en-US" sz="2952" spc="289" dirty="0" err="1">
                <a:solidFill>
                  <a:srgbClr val="000000"/>
                </a:solidFill>
                <a:latin typeface="DM Sans"/>
              </a:rPr>
              <a:t>ainsi</a:t>
            </a:r>
            <a:r>
              <a:rPr lang="en-US" sz="2952" spc="289" dirty="0">
                <a:solidFill>
                  <a:srgbClr val="000000"/>
                </a:solidFill>
                <a:latin typeface="DM Sans"/>
              </a:rPr>
              <a:t> que de </a:t>
            </a:r>
            <a:r>
              <a:rPr lang="en-US" sz="2952" spc="289" dirty="0" err="1">
                <a:solidFill>
                  <a:srgbClr val="000000"/>
                </a:solidFill>
                <a:latin typeface="DM Sans"/>
              </a:rPr>
              <a:t>toute</a:t>
            </a:r>
            <a:r>
              <a:rPr lang="en-US" sz="2952" spc="289" dirty="0">
                <a:solidFill>
                  <a:srgbClr val="000000"/>
                </a:solidFill>
                <a:latin typeface="DM Sans Bold"/>
              </a:rPr>
              <a:t> initiative </a:t>
            </a:r>
            <a:r>
              <a:rPr lang="en-US" sz="2952" spc="289" dirty="0" err="1">
                <a:solidFill>
                  <a:srgbClr val="000000"/>
                </a:solidFill>
                <a:latin typeface="DM Sans Bold"/>
              </a:rPr>
              <a:t>externe</a:t>
            </a:r>
            <a:r>
              <a:rPr lang="en-US" sz="2952" spc="289" dirty="0">
                <a:solidFill>
                  <a:srgbClr val="000000"/>
                </a:solidFill>
                <a:latin typeface="DM Sans"/>
              </a:rPr>
              <a:t> qui </a:t>
            </a:r>
            <a:r>
              <a:rPr lang="en-US" sz="2952" spc="289" dirty="0" err="1">
                <a:solidFill>
                  <a:srgbClr val="000000"/>
                </a:solidFill>
                <a:latin typeface="DM Sans"/>
              </a:rPr>
              <a:t>vous</a:t>
            </a:r>
            <a:r>
              <a:rPr lang="en-US" sz="2952" spc="289" dirty="0">
                <a:solidFill>
                  <a:srgbClr val="000000"/>
                </a:solidFill>
                <a:latin typeface="DM Sans"/>
              </a:rPr>
              <a:t> </a:t>
            </a:r>
            <a:r>
              <a:rPr lang="en-US" sz="2952" spc="289" dirty="0" err="1">
                <a:solidFill>
                  <a:srgbClr val="000000"/>
                </a:solidFill>
                <a:latin typeface="DM Sans"/>
              </a:rPr>
              <a:t>placera</a:t>
            </a:r>
            <a:r>
              <a:rPr lang="en-US" sz="2952" spc="289" dirty="0">
                <a:solidFill>
                  <a:srgbClr val="000000"/>
                </a:solidFill>
                <a:latin typeface="DM Sans"/>
              </a:rPr>
              <a:t> dans </a:t>
            </a:r>
            <a:r>
              <a:rPr lang="en-US" sz="2952" spc="289" dirty="0" err="1">
                <a:solidFill>
                  <a:srgbClr val="000000"/>
                </a:solidFill>
                <a:latin typeface="DM Sans"/>
              </a:rPr>
              <a:t>une</a:t>
            </a:r>
            <a:r>
              <a:rPr lang="en-US" sz="2952" spc="289" dirty="0">
                <a:solidFill>
                  <a:srgbClr val="000000"/>
                </a:solidFill>
                <a:latin typeface="DM Sans"/>
              </a:rPr>
              <a:t> position </a:t>
            </a:r>
            <a:r>
              <a:rPr lang="en-US" sz="2952" spc="289" dirty="0" err="1">
                <a:solidFill>
                  <a:srgbClr val="000000"/>
                </a:solidFill>
                <a:latin typeface="DM Sans"/>
              </a:rPr>
              <a:t>concurrentielle</a:t>
            </a:r>
            <a:r>
              <a:rPr lang="en-US" sz="2952" spc="289" dirty="0">
                <a:solidFill>
                  <a:srgbClr val="000000"/>
                </a:solidFill>
                <a:latin typeface="DM Sans"/>
              </a:rPr>
              <a:t> plus forte. </a:t>
            </a:r>
          </a:p>
          <a:p>
            <a:pPr algn="ctr">
              <a:lnSpc>
                <a:spcPts val="4073"/>
              </a:lnSpc>
              <a:spcBef>
                <a:spcPct val="0"/>
              </a:spcBef>
            </a:pPr>
            <a:r>
              <a:rPr lang="en-US" sz="2952" spc="289" dirty="0">
                <a:solidFill>
                  <a:srgbClr val="000000"/>
                </a:solidFill>
                <a:latin typeface="DM Sans"/>
              </a:rPr>
              <a:t>Il </a:t>
            </a:r>
            <a:r>
              <a:rPr lang="en-US" sz="2952" spc="289" dirty="0" err="1">
                <a:solidFill>
                  <a:srgbClr val="000000"/>
                </a:solidFill>
                <a:latin typeface="DM Sans"/>
              </a:rPr>
              <a:t>peut</a:t>
            </a:r>
            <a:r>
              <a:rPr lang="en-US" sz="2952" spc="289" dirty="0">
                <a:solidFill>
                  <a:srgbClr val="000000"/>
                </a:solidFill>
                <a:latin typeface="DM Sans"/>
              </a:rPr>
              <a:t> </a:t>
            </a:r>
            <a:r>
              <a:rPr lang="en-US" sz="2952" spc="289" dirty="0" err="1">
                <a:solidFill>
                  <a:srgbClr val="000000"/>
                </a:solidFill>
                <a:latin typeface="DM Sans"/>
              </a:rPr>
              <a:t>s’agir</a:t>
            </a:r>
            <a:r>
              <a:rPr lang="en-US" sz="2952" spc="289" dirty="0">
                <a:solidFill>
                  <a:srgbClr val="000000"/>
                </a:solidFill>
                <a:latin typeface="DM Sans"/>
              </a:rPr>
              <a:t> de faiblesses que </a:t>
            </a:r>
            <a:r>
              <a:rPr lang="en-US" sz="2952" spc="289" dirty="0" err="1">
                <a:solidFill>
                  <a:srgbClr val="000000"/>
                </a:solidFill>
                <a:latin typeface="DM Sans"/>
              </a:rPr>
              <a:t>vous</a:t>
            </a:r>
            <a:r>
              <a:rPr lang="en-US" sz="2952" spc="289" dirty="0">
                <a:solidFill>
                  <a:srgbClr val="000000"/>
                </a:solidFill>
                <a:latin typeface="DM Sans"/>
              </a:rPr>
              <a:t> </a:t>
            </a:r>
            <a:r>
              <a:rPr lang="en-US" sz="2952" spc="289" dirty="0" err="1">
                <a:solidFill>
                  <a:srgbClr val="000000"/>
                </a:solidFill>
                <a:latin typeface="DM Sans"/>
              </a:rPr>
              <a:t>aimeriez</a:t>
            </a:r>
            <a:r>
              <a:rPr lang="en-US" sz="2952" spc="289" dirty="0">
                <a:solidFill>
                  <a:srgbClr val="000000"/>
                </a:solidFill>
                <a:latin typeface="DM Sans"/>
              </a:rPr>
              <a:t> </a:t>
            </a:r>
            <a:r>
              <a:rPr lang="en-US" sz="2952" spc="289" dirty="0" err="1">
                <a:solidFill>
                  <a:srgbClr val="000000"/>
                </a:solidFill>
                <a:latin typeface="DM Sans"/>
              </a:rPr>
              <a:t>améliorer</a:t>
            </a:r>
            <a:r>
              <a:rPr lang="en-US" sz="2952" spc="289" dirty="0">
                <a:solidFill>
                  <a:srgbClr val="000000"/>
                </a:solidFill>
                <a:latin typeface="DM Sans"/>
              </a:rPr>
              <a:t> </a:t>
            </a:r>
            <a:r>
              <a:rPr lang="en-US" sz="2952" spc="289" dirty="0" err="1">
                <a:solidFill>
                  <a:srgbClr val="000000"/>
                </a:solidFill>
                <a:latin typeface="DM Sans"/>
              </a:rPr>
              <a:t>ou</a:t>
            </a:r>
            <a:r>
              <a:rPr lang="en-US" sz="2952" spc="289" dirty="0">
                <a:solidFill>
                  <a:srgbClr val="000000"/>
                </a:solidFill>
                <a:latin typeface="DM Sans"/>
              </a:rPr>
              <a:t> de </a:t>
            </a:r>
            <a:r>
              <a:rPr lang="en-US" sz="2952" spc="289" dirty="0" err="1">
                <a:solidFill>
                  <a:srgbClr val="000000"/>
                </a:solidFill>
                <a:latin typeface="DM Sans"/>
              </a:rPr>
              <a:t>domaines</a:t>
            </a:r>
            <a:r>
              <a:rPr lang="en-US" sz="2952" spc="289" dirty="0">
                <a:solidFill>
                  <a:srgbClr val="000000"/>
                </a:solidFill>
                <a:latin typeface="DM Sans"/>
              </a:rPr>
              <a:t> qui </a:t>
            </a:r>
            <a:r>
              <a:rPr lang="en-US" sz="2952" spc="289" dirty="0" err="1">
                <a:solidFill>
                  <a:srgbClr val="000000"/>
                </a:solidFill>
                <a:latin typeface="DM Sans"/>
              </a:rPr>
              <a:t>n’auraient</a:t>
            </a:r>
            <a:r>
              <a:rPr lang="en-US" sz="2952" spc="289" dirty="0">
                <a:solidFill>
                  <a:srgbClr val="000000"/>
                </a:solidFill>
                <a:latin typeface="DM Sans"/>
              </a:rPr>
              <a:t> pas </a:t>
            </a:r>
            <a:r>
              <a:rPr lang="en-US" sz="2952" spc="289" dirty="0" err="1">
                <a:solidFill>
                  <a:srgbClr val="000000"/>
                </a:solidFill>
                <a:latin typeface="DM Sans"/>
              </a:rPr>
              <a:t>été</a:t>
            </a:r>
            <a:r>
              <a:rPr lang="en-US" sz="2952" spc="289" dirty="0">
                <a:solidFill>
                  <a:srgbClr val="000000"/>
                </a:solidFill>
                <a:latin typeface="DM Sans"/>
              </a:rPr>
              <a:t> </a:t>
            </a:r>
            <a:r>
              <a:rPr lang="en-US" sz="2952" spc="289" dirty="0" err="1">
                <a:solidFill>
                  <a:srgbClr val="000000"/>
                </a:solidFill>
                <a:latin typeface="DM Sans"/>
              </a:rPr>
              <a:t>identifiés</a:t>
            </a:r>
            <a:r>
              <a:rPr lang="en-US" sz="2952" spc="289" dirty="0">
                <a:solidFill>
                  <a:srgbClr val="000000"/>
                </a:solidFill>
                <a:latin typeface="DM Sans"/>
              </a:rPr>
              <a:t> </a:t>
            </a:r>
            <a:r>
              <a:rPr lang="en-US" sz="2952" spc="289" dirty="0" err="1">
                <a:solidFill>
                  <a:srgbClr val="000000"/>
                </a:solidFill>
                <a:latin typeface="DM Sans"/>
              </a:rPr>
              <a:t>lors</a:t>
            </a:r>
            <a:r>
              <a:rPr lang="en-US" sz="2952" spc="289" dirty="0">
                <a:solidFill>
                  <a:srgbClr val="000000"/>
                </a:solidFill>
                <a:latin typeface="DM Sans"/>
              </a:rPr>
              <a:t> des deux premières phases de </a:t>
            </a:r>
            <a:r>
              <a:rPr lang="en-US" sz="2952" spc="289" dirty="0" err="1">
                <a:solidFill>
                  <a:srgbClr val="000000"/>
                </a:solidFill>
                <a:latin typeface="DM Sans"/>
              </a:rPr>
              <a:t>votre</a:t>
            </a:r>
            <a:r>
              <a:rPr lang="en-US" sz="2952" spc="289" dirty="0">
                <a:solidFill>
                  <a:srgbClr val="000000"/>
                </a:solidFill>
                <a:latin typeface="DM Sans"/>
              </a:rPr>
              <a:t> </a:t>
            </a:r>
            <a:r>
              <a:rPr lang="en-US" sz="2952" spc="289" dirty="0" err="1">
                <a:solidFill>
                  <a:srgbClr val="000000"/>
                </a:solidFill>
                <a:latin typeface="DM Sans"/>
              </a:rPr>
              <a:t>analyse</a:t>
            </a:r>
            <a:r>
              <a:rPr lang="en-US" sz="2952" spc="289" dirty="0">
                <a:solidFill>
                  <a:srgbClr val="000000"/>
                </a:solidFill>
                <a:latin typeface="DM Sans"/>
              </a:rPr>
              <a:t>. </a:t>
            </a:r>
          </a:p>
          <a:p>
            <a:pPr algn="ctr">
              <a:lnSpc>
                <a:spcPts val="4073"/>
              </a:lnSpc>
              <a:spcBef>
                <a:spcPct val="0"/>
              </a:spcBef>
            </a:pPr>
            <a:r>
              <a:rPr lang="en-US" sz="2952" spc="289" dirty="0">
                <a:solidFill>
                  <a:srgbClr val="000000"/>
                </a:solidFill>
                <a:latin typeface="DM Sans"/>
              </a:rPr>
              <a:t>Comme il </a:t>
            </a:r>
            <a:r>
              <a:rPr lang="en-US" sz="2952" spc="289" dirty="0" err="1">
                <a:solidFill>
                  <a:srgbClr val="000000"/>
                </a:solidFill>
                <a:latin typeface="DM Sans"/>
              </a:rPr>
              <a:t>existe</a:t>
            </a:r>
            <a:r>
              <a:rPr lang="en-US" sz="2952" spc="289" dirty="0">
                <a:solidFill>
                  <a:srgbClr val="000000"/>
                </a:solidFill>
                <a:latin typeface="DM Sans"/>
              </a:rPr>
              <a:t> de </a:t>
            </a:r>
            <a:r>
              <a:rPr lang="en-US" sz="2952" spc="289" dirty="0" err="1">
                <a:solidFill>
                  <a:srgbClr val="000000"/>
                </a:solidFill>
                <a:latin typeface="DM Sans"/>
              </a:rPr>
              <a:t>nombreuses</a:t>
            </a:r>
            <a:r>
              <a:rPr lang="en-US" sz="2952" spc="289" dirty="0">
                <a:solidFill>
                  <a:srgbClr val="000000"/>
                </a:solidFill>
                <a:latin typeface="DM Sans"/>
              </a:rPr>
              <a:t> façons de </a:t>
            </a:r>
            <a:r>
              <a:rPr lang="en-US" sz="2952" spc="289" dirty="0" err="1">
                <a:solidFill>
                  <a:srgbClr val="000000"/>
                </a:solidFill>
                <a:latin typeface="DM Sans"/>
              </a:rPr>
              <a:t>trouver</a:t>
            </a:r>
            <a:r>
              <a:rPr lang="en-US" sz="2952" spc="289" dirty="0">
                <a:solidFill>
                  <a:srgbClr val="000000"/>
                </a:solidFill>
                <a:latin typeface="DM Sans"/>
              </a:rPr>
              <a:t> des </a:t>
            </a:r>
            <a:r>
              <a:rPr lang="en-US" sz="2952" spc="289" dirty="0" err="1">
                <a:solidFill>
                  <a:srgbClr val="000000"/>
                </a:solidFill>
                <a:latin typeface="DM Sans"/>
              </a:rPr>
              <a:t>opportunités</a:t>
            </a:r>
            <a:r>
              <a:rPr lang="en-US" sz="2952" spc="289" dirty="0">
                <a:solidFill>
                  <a:srgbClr val="000000"/>
                </a:solidFill>
                <a:latin typeface="DM Sans"/>
              </a:rPr>
              <a:t>, il </a:t>
            </a:r>
            <a:r>
              <a:rPr lang="en-US" sz="2952" spc="289" dirty="0" err="1">
                <a:solidFill>
                  <a:srgbClr val="000000"/>
                </a:solidFill>
                <a:latin typeface="DM Sans"/>
              </a:rPr>
              <a:t>peut</a:t>
            </a:r>
            <a:r>
              <a:rPr lang="en-US" sz="2952" spc="289" dirty="0">
                <a:solidFill>
                  <a:srgbClr val="000000"/>
                </a:solidFill>
                <a:latin typeface="DM Sans"/>
              </a:rPr>
              <a:t> </a:t>
            </a:r>
            <a:r>
              <a:rPr lang="en-US" sz="2952" spc="289" dirty="0" err="1">
                <a:solidFill>
                  <a:srgbClr val="000000"/>
                </a:solidFill>
                <a:latin typeface="DM Sans"/>
              </a:rPr>
              <a:t>être</a:t>
            </a:r>
            <a:r>
              <a:rPr lang="en-US" sz="2952" spc="289" dirty="0">
                <a:solidFill>
                  <a:srgbClr val="000000"/>
                </a:solidFill>
                <a:latin typeface="DM Sans"/>
              </a:rPr>
              <a:t> utile de se poser les questions </a:t>
            </a:r>
            <a:r>
              <a:rPr lang="en-US" sz="2952" spc="289" dirty="0" err="1">
                <a:solidFill>
                  <a:srgbClr val="000000"/>
                </a:solidFill>
                <a:latin typeface="DM Sans"/>
              </a:rPr>
              <a:t>suivantes</a:t>
            </a:r>
            <a:r>
              <a:rPr lang="en-US" sz="2952" spc="289" dirty="0">
                <a:solidFill>
                  <a:srgbClr val="000000"/>
                </a:solidFill>
                <a:latin typeface="DM Sans"/>
              </a:rPr>
              <a:t> </a:t>
            </a:r>
            <a:r>
              <a:rPr lang="en-US" sz="2952" spc="289" dirty="0" err="1">
                <a:solidFill>
                  <a:srgbClr val="000000"/>
                </a:solidFill>
                <a:latin typeface="DM Sans"/>
              </a:rPr>
              <a:t>avant</a:t>
            </a:r>
            <a:r>
              <a:rPr lang="en-US" sz="2952" spc="289" dirty="0">
                <a:solidFill>
                  <a:srgbClr val="000000"/>
                </a:solidFill>
                <a:latin typeface="DM Sans"/>
              </a:rPr>
              <a:t> de commencer :</a:t>
            </a:r>
          </a:p>
          <a:p>
            <a:pPr algn="ctr">
              <a:lnSpc>
                <a:spcPts val="4073"/>
              </a:lnSpc>
              <a:spcBef>
                <a:spcPct val="0"/>
              </a:spcBef>
            </a:pPr>
            <a:endParaRPr lang="en-US" sz="2952" spc="289" dirty="0">
              <a:solidFill>
                <a:srgbClr val="000000"/>
              </a:solidFill>
              <a:latin typeface="DM Sans"/>
            </a:endParaRPr>
          </a:p>
          <a:p>
            <a:pPr marL="637364" lvl="1" indent="-318682" algn="ctr">
              <a:lnSpc>
                <a:spcPts val="4073"/>
              </a:lnSpc>
              <a:buFont typeface="Arial"/>
              <a:buChar char="•"/>
            </a:pPr>
            <a:r>
              <a:rPr lang="en-US" sz="2952" spc="289" dirty="0" err="1">
                <a:solidFill>
                  <a:srgbClr val="000000"/>
                </a:solidFill>
                <a:latin typeface="DM Sans"/>
              </a:rPr>
              <a:t>Quelles</a:t>
            </a:r>
            <a:r>
              <a:rPr lang="en-US" sz="2952" spc="289" dirty="0">
                <a:solidFill>
                  <a:srgbClr val="000000"/>
                </a:solidFill>
                <a:latin typeface="DM Sans"/>
              </a:rPr>
              <a:t> </a:t>
            </a:r>
            <a:r>
              <a:rPr lang="en-US" sz="2952" spc="289" dirty="0" err="1">
                <a:solidFill>
                  <a:srgbClr val="000000"/>
                </a:solidFill>
                <a:latin typeface="DM Sans"/>
              </a:rPr>
              <a:t>ressources</a:t>
            </a:r>
            <a:r>
              <a:rPr lang="en-US" sz="2952" spc="289" dirty="0">
                <a:solidFill>
                  <a:srgbClr val="000000"/>
                </a:solidFill>
                <a:latin typeface="DM Sans"/>
              </a:rPr>
              <a:t> </a:t>
            </a:r>
            <a:r>
              <a:rPr lang="en-US" sz="2952" spc="289" dirty="0" err="1">
                <a:solidFill>
                  <a:srgbClr val="000000"/>
                </a:solidFill>
                <a:latin typeface="DM Sans"/>
              </a:rPr>
              <a:t>pouvons</a:t>
            </a:r>
            <a:r>
              <a:rPr lang="en-US" sz="2952" spc="289" dirty="0">
                <a:solidFill>
                  <a:srgbClr val="000000"/>
                </a:solidFill>
                <a:latin typeface="DM Sans"/>
              </a:rPr>
              <a:t>-nous </a:t>
            </a:r>
            <a:r>
              <a:rPr lang="en-US" sz="2952" spc="289" dirty="0" err="1">
                <a:solidFill>
                  <a:srgbClr val="000000"/>
                </a:solidFill>
                <a:latin typeface="DM Sans"/>
              </a:rPr>
              <a:t>utiliser</a:t>
            </a:r>
            <a:r>
              <a:rPr lang="en-US" sz="2952" spc="289" dirty="0">
                <a:solidFill>
                  <a:srgbClr val="000000"/>
                </a:solidFill>
                <a:latin typeface="DM Sans"/>
              </a:rPr>
              <a:t> pour </a:t>
            </a:r>
            <a:r>
              <a:rPr lang="en-US" sz="2952" spc="289" dirty="0" err="1">
                <a:solidFill>
                  <a:srgbClr val="000000"/>
                </a:solidFill>
                <a:latin typeface="DM Sans"/>
              </a:rPr>
              <a:t>corriger</a:t>
            </a:r>
            <a:r>
              <a:rPr lang="en-US" sz="2952" spc="289" dirty="0">
                <a:solidFill>
                  <a:srgbClr val="000000"/>
                </a:solidFill>
                <a:latin typeface="DM Sans"/>
              </a:rPr>
              <a:t> </a:t>
            </a:r>
            <a:r>
              <a:rPr lang="en-US" sz="2952" spc="289" dirty="0" err="1">
                <a:solidFill>
                  <a:srgbClr val="000000"/>
                </a:solidFill>
                <a:latin typeface="DM Sans"/>
              </a:rPr>
              <a:t>nos</a:t>
            </a:r>
            <a:r>
              <a:rPr lang="en-US" sz="2952" spc="289" dirty="0">
                <a:solidFill>
                  <a:srgbClr val="000000"/>
                </a:solidFill>
                <a:latin typeface="DM Sans"/>
              </a:rPr>
              <a:t> faiblesses ?</a:t>
            </a:r>
          </a:p>
          <a:p>
            <a:pPr marL="637364" lvl="1" indent="-318682" algn="ctr">
              <a:lnSpc>
                <a:spcPts val="4073"/>
              </a:lnSpc>
              <a:buFont typeface="Arial"/>
              <a:buChar char="•"/>
            </a:pPr>
            <a:r>
              <a:rPr lang="en-US" sz="2952" spc="289" dirty="0">
                <a:solidFill>
                  <a:srgbClr val="000000"/>
                </a:solidFill>
                <a:latin typeface="DM Sans"/>
              </a:rPr>
              <a:t>Des aspects du </a:t>
            </a:r>
            <a:r>
              <a:rPr lang="en-US" sz="2952" spc="289" dirty="0" err="1">
                <a:solidFill>
                  <a:srgbClr val="000000"/>
                </a:solidFill>
                <a:latin typeface="DM Sans"/>
              </a:rPr>
              <a:t>marché</a:t>
            </a:r>
            <a:r>
              <a:rPr lang="en-US" sz="2952" spc="289" dirty="0">
                <a:solidFill>
                  <a:srgbClr val="000000"/>
                </a:solidFill>
                <a:latin typeface="DM Sans"/>
              </a:rPr>
              <a:t> non </a:t>
            </a:r>
            <a:r>
              <a:rPr lang="en-US" sz="2952" spc="289" dirty="0" err="1">
                <a:solidFill>
                  <a:srgbClr val="000000"/>
                </a:solidFill>
                <a:latin typeface="DM Sans"/>
              </a:rPr>
              <a:t>couverts</a:t>
            </a:r>
            <a:r>
              <a:rPr lang="en-US" sz="2952" spc="289" dirty="0">
                <a:solidFill>
                  <a:srgbClr val="000000"/>
                </a:solidFill>
                <a:latin typeface="DM Sans"/>
              </a:rPr>
              <a:t> par </a:t>
            </a:r>
            <a:r>
              <a:rPr lang="en-US" sz="2952" spc="289" dirty="0" err="1">
                <a:solidFill>
                  <a:srgbClr val="000000"/>
                </a:solidFill>
                <a:latin typeface="DM Sans"/>
              </a:rPr>
              <a:t>nos</a:t>
            </a:r>
            <a:r>
              <a:rPr lang="en-US" sz="2952" spc="289" dirty="0">
                <a:solidFill>
                  <a:srgbClr val="000000"/>
                </a:solidFill>
                <a:latin typeface="DM Sans"/>
              </a:rPr>
              <a:t> services ?</a:t>
            </a:r>
          </a:p>
          <a:p>
            <a:pPr marL="637364" lvl="1" indent="-318682" algn="ctr">
              <a:lnSpc>
                <a:spcPts val="4073"/>
              </a:lnSpc>
              <a:buFont typeface="Arial"/>
              <a:buChar char="•"/>
            </a:pPr>
            <a:r>
              <a:rPr lang="en-US" sz="2952" spc="289" dirty="0" err="1">
                <a:solidFill>
                  <a:srgbClr val="000000"/>
                </a:solidFill>
                <a:latin typeface="DM Sans"/>
              </a:rPr>
              <a:t>Quels</a:t>
            </a:r>
            <a:r>
              <a:rPr lang="en-US" sz="2952" spc="289" dirty="0">
                <a:solidFill>
                  <a:srgbClr val="000000"/>
                </a:solidFill>
                <a:latin typeface="DM Sans"/>
              </a:rPr>
              <a:t> </a:t>
            </a:r>
            <a:r>
              <a:rPr lang="en-US" sz="2952" spc="289" dirty="0" err="1">
                <a:solidFill>
                  <a:srgbClr val="000000"/>
                </a:solidFill>
                <a:latin typeface="DM Sans"/>
              </a:rPr>
              <a:t>événement</a:t>
            </a:r>
            <a:r>
              <a:rPr lang="en-US" sz="2952" spc="289" dirty="0">
                <a:solidFill>
                  <a:srgbClr val="000000"/>
                </a:solidFill>
                <a:latin typeface="DM Sans"/>
              </a:rPr>
              <a:t> </a:t>
            </a:r>
            <a:r>
              <a:rPr lang="en-US" sz="2952" spc="289" dirty="0" err="1">
                <a:solidFill>
                  <a:srgbClr val="000000"/>
                </a:solidFill>
                <a:latin typeface="DM Sans"/>
              </a:rPr>
              <a:t>exterieur</a:t>
            </a:r>
            <a:r>
              <a:rPr lang="en-US" sz="2952" spc="289" dirty="0">
                <a:solidFill>
                  <a:srgbClr val="000000"/>
                </a:solidFill>
                <a:latin typeface="DM Sans"/>
              </a:rPr>
              <a:t> </a:t>
            </a:r>
            <a:r>
              <a:rPr lang="en-US" sz="2952" spc="289" dirty="0" err="1">
                <a:solidFill>
                  <a:srgbClr val="000000"/>
                </a:solidFill>
                <a:latin typeface="DM Sans"/>
              </a:rPr>
              <a:t>pourrais</a:t>
            </a:r>
            <a:r>
              <a:rPr lang="en-US" sz="2952" spc="289" dirty="0">
                <a:solidFill>
                  <a:srgbClr val="000000"/>
                </a:solidFill>
                <a:latin typeface="DM Sans"/>
              </a:rPr>
              <a:t> nous </a:t>
            </a:r>
            <a:r>
              <a:rPr lang="en-US" sz="2952" spc="289" dirty="0" err="1">
                <a:solidFill>
                  <a:srgbClr val="000000"/>
                </a:solidFill>
                <a:latin typeface="DM Sans"/>
              </a:rPr>
              <a:t>mettre</a:t>
            </a:r>
            <a:r>
              <a:rPr lang="en-US" sz="2952" spc="289" dirty="0">
                <a:solidFill>
                  <a:srgbClr val="000000"/>
                </a:solidFill>
                <a:latin typeface="DM Sans"/>
              </a:rPr>
              <a:t> </a:t>
            </a:r>
            <a:r>
              <a:rPr lang="en-US" sz="2952" spc="289" dirty="0" err="1">
                <a:solidFill>
                  <a:srgbClr val="000000"/>
                </a:solidFill>
                <a:latin typeface="DM Sans"/>
              </a:rPr>
              <a:t>en</a:t>
            </a:r>
            <a:r>
              <a:rPr lang="en-US" sz="2952" spc="289" dirty="0">
                <a:solidFill>
                  <a:srgbClr val="000000"/>
                </a:solidFill>
                <a:latin typeface="DM Sans"/>
              </a:rPr>
              <a:t> </a:t>
            </a:r>
            <a:r>
              <a:rPr lang="en-US" sz="2952" spc="289" dirty="0" err="1">
                <a:solidFill>
                  <a:srgbClr val="000000"/>
                </a:solidFill>
                <a:latin typeface="DM Sans"/>
              </a:rPr>
              <a:t>avant</a:t>
            </a:r>
            <a:r>
              <a:rPr lang="en-US" sz="2952" spc="289" dirty="0">
                <a:solidFill>
                  <a:srgbClr val="000000"/>
                </a:solidFill>
                <a:latin typeface="DM Sans"/>
              </a:rPr>
              <a:t> ? </a:t>
            </a:r>
          </a:p>
        </p:txBody>
      </p:sp>
      <p:pic>
        <p:nvPicPr>
          <p:cNvPr id="11" name="Image 29">
            <a:extLst>
              <a:ext uri="{FF2B5EF4-FFF2-40B4-BE49-F238E27FC236}">
                <a16:creationId xmlns:a16="http://schemas.microsoft.com/office/drawing/2014/main" id="{BD994CC1-F993-E9C8-2FFA-5E920E413E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500"/>
                                        <p:tgtEl>
                                          <p:spTgt spid="10">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animEffect transition="in" filter="fade">
                                      <p:cBhvr>
                                        <p:cTn id="33" dur="500"/>
                                        <p:tgtEl>
                                          <p:spTgt spid="10">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xEl>
                                              <p:pRg st="6" end="6"/>
                                            </p:txEl>
                                          </p:spTgt>
                                        </p:tgtEl>
                                        <p:attrNameLst>
                                          <p:attrName>style.visibility</p:attrName>
                                        </p:attrNameLst>
                                      </p:cBhvr>
                                      <p:to>
                                        <p:strVal val="visible"/>
                                      </p:to>
                                    </p:set>
                                    <p:animEffect transition="in" filter="fade">
                                      <p:cBhvr>
                                        <p:cTn id="38"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93694" y="716762"/>
            <a:ext cx="8464134" cy="3122173"/>
            <a:chOff x="0" y="0"/>
            <a:chExt cx="2229237" cy="822301"/>
          </a:xfrm>
        </p:grpSpPr>
        <p:sp>
          <p:nvSpPr>
            <p:cNvPr id="3" name="Freeform 3"/>
            <p:cNvSpPr/>
            <p:nvPr/>
          </p:nvSpPr>
          <p:spPr>
            <a:xfrm>
              <a:off x="0" y="0"/>
              <a:ext cx="2229237" cy="822301"/>
            </a:xfrm>
            <a:custGeom>
              <a:avLst/>
              <a:gdLst/>
              <a:ahLst/>
              <a:cxnLst/>
              <a:rect l="l" t="t" r="r" b="b"/>
              <a:pathLst>
                <a:path w="2229237" h="822301">
                  <a:moveTo>
                    <a:pt x="46648" y="0"/>
                  </a:moveTo>
                  <a:lnTo>
                    <a:pt x="2182589" y="0"/>
                  </a:lnTo>
                  <a:cubicBezTo>
                    <a:pt x="2208352" y="0"/>
                    <a:pt x="2229237" y="20885"/>
                    <a:pt x="2229237" y="46648"/>
                  </a:cubicBezTo>
                  <a:lnTo>
                    <a:pt x="2229237" y="775652"/>
                  </a:lnTo>
                  <a:cubicBezTo>
                    <a:pt x="2229237" y="788024"/>
                    <a:pt x="2224322" y="799889"/>
                    <a:pt x="2215574" y="808638"/>
                  </a:cubicBezTo>
                  <a:cubicBezTo>
                    <a:pt x="2206826" y="817386"/>
                    <a:pt x="2194961" y="822301"/>
                    <a:pt x="2182589" y="822301"/>
                  </a:cubicBezTo>
                  <a:lnTo>
                    <a:pt x="46648" y="822301"/>
                  </a:lnTo>
                  <a:cubicBezTo>
                    <a:pt x="34276" y="822301"/>
                    <a:pt x="22411" y="817386"/>
                    <a:pt x="13663" y="808638"/>
                  </a:cubicBezTo>
                  <a:cubicBezTo>
                    <a:pt x="4915" y="799889"/>
                    <a:pt x="0" y="788024"/>
                    <a:pt x="0" y="775652"/>
                  </a:cubicBezTo>
                  <a:lnTo>
                    <a:pt x="0" y="46648"/>
                  </a:lnTo>
                  <a:cubicBezTo>
                    <a:pt x="0" y="34276"/>
                    <a:pt x="4915" y="22411"/>
                    <a:pt x="13663" y="13663"/>
                  </a:cubicBezTo>
                  <a:cubicBezTo>
                    <a:pt x="22411" y="4915"/>
                    <a:pt x="34276" y="0"/>
                    <a:pt x="46648" y="0"/>
                  </a:cubicBezTo>
                  <a:close/>
                </a:path>
              </a:pathLst>
            </a:custGeom>
            <a:solidFill>
              <a:srgbClr val="FE6D73"/>
            </a:solidFill>
          </p:spPr>
          <p:txBody>
            <a:bodyPr/>
            <a:lstStyle/>
            <a:p>
              <a:endParaRPr lang="fr-FR"/>
            </a:p>
          </p:txBody>
        </p:sp>
        <p:sp>
          <p:nvSpPr>
            <p:cNvPr id="4" name="TextBox 4"/>
            <p:cNvSpPr txBox="1"/>
            <p:nvPr/>
          </p:nvSpPr>
          <p:spPr>
            <a:xfrm>
              <a:off x="0" y="-57150"/>
              <a:ext cx="2229237" cy="879451"/>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TextBox 6"/>
          <p:cNvSpPr txBox="1"/>
          <p:nvPr/>
        </p:nvSpPr>
        <p:spPr>
          <a:xfrm>
            <a:off x="3393819" y="4124329"/>
            <a:ext cx="14591899" cy="6438557"/>
          </a:xfrm>
          <a:prstGeom prst="rect">
            <a:avLst/>
          </a:prstGeom>
        </p:spPr>
        <p:txBody>
          <a:bodyPr lIns="0" tIns="0" rIns="0" bIns="0" rtlCol="0" anchor="t">
            <a:spAutoFit/>
          </a:bodyPr>
          <a:lstStyle/>
          <a:p>
            <a:pPr algn="ctr">
              <a:lnSpc>
                <a:spcPts val="4200"/>
              </a:lnSpc>
            </a:pPr>
            <a:r>
              <a:rPr lang="en-US" sz="3000" dirty="0">
                <a:solidFill>
                  <a:srgbClr val="545454"/>
                </a:solidFill>
                <a:latin typeface="DM Sans"/>
              </a:rPr>
              <a:t>Les menaces font </a:t>
            </a:r>
            <a:r>
              <a:rPr lang="en-US" sz="3000" dirty="0" err="1">
                <a:solidFill>
                  <a:srgbClr val="545454"/>
                </a:solidFill>
                <a:latin typeface="DM Sans"/>
              </a:rPr>
              <a:t>référence</a:t>
            </a:r>
            <a:r>
              <a:rPr lang="en-US" sz="3000" dirty="0">
                <a:solidFill>
                  <a:srgbClr val="545454"/>
                </a:solidFill>
                <a:latin typeface="DM Sans"/>
              </a:rPr>
              <a:t> aux </a:t>
            </a:r>
            <a:r>
              <a:rPr lang="en-US" sz="3000" dirty="0" err="1">
                <a:solidFill>
                  <a:srgbClr val="545454"/>
                </a:solidFill>
                <a:latin typeface="DM Sans"/>
              </a:rPr>
              <a:t>domaines</a:t>
            </a:r>
            <a:r>
              <a:rPr lang="en-US" sz="3000" dirty="0">
                <a:solidFill>
                  <a:srgbClr val="545454"/>
                </a:solidFill>
                <a:latin typeface="DM Sans"/>
              </a:rPr>
              <a:t> </a:t>
            </a:r>
            <a:r>
              <a:rPr lang="en-US" sz="3000" dirty="0" err="1">
                <a:solidFill>
                  <a:srgbClr val="545454"/>
                </a:solidFill>
                <a:latin typeface="DM Sans"/>
              </a:rPr>
              <a:t>susceptibles</a:t>
            </a:r>
            <a:r>
              <a:rPr lang="en-US" sz="3000" dirty="0">
                <a:solidFill>
                  <a:srgbClr val="545454"/>
                </a:solidFill>
                <a:latin typeface="DM Sans"/>
              </a:rPr>
              <a:t> </a:t>
            </a:r>
            <a:r>
              <a:rPr lang="en-US" sz="3000" dirty="0" err="1">
                <a:solidFill>
                  <a:srgbClr val="545454"/>
                </a:solidFill>
                <a:latin typeface="DM Sans"/>
              </a:rPr>
              <a:t>d’entraîner</a:t>
            </a:r>
            <a:r>
              <a:rPr lang="en-US" sz="3000" dirty="0">
                <a:solidFill>
                  <a:srgbClr val="545454"/>
                </a:solidFill>
                <a:latin typeface="DM Sans"/>
              </a:rPr>
              <a:t> des </a:t>
            </a:r>
            <a:r>
              <a:rPr lang="en-US" sz="3000" dirty="0" err="1">
                <a:solidFill>
                  <a:srgbClr val="545454"/>
                </a:solidFill>
                <a:latin typeface="DM Sans"/>
              </a:rPr>
              <a:t>problèmes</a:t>
            </a:r>
            <a:r>
              <a:rPr lang="en-US" sz="3000" dirty="0">
                <a:solidFill>
                  <a:srgbClr val="545454"/>
                </a:solidFill>
                <a:latin typeface="DM Sans"/>
              </a:rPr>
              <a:t>. </a:t>
            </a:r>
          </a:p>
          <a:p>
            <a:pPr algn="ctr">
              <a:lnSpc>
                <a:spcPts val="4200"/>
              </a:lnSpc>
            </a:pPr>
            <a:r>
              <a:rPr lang="en-US" sz="3000" dirty="0" err="1">
                <a:solidFill>
                  <a:srgbClr val="545454"/>
                </a:solidFill>
                <a:latin typeface="DM Sans"/>
              </a:rPr>
              <a:t>Elles</a:t>
            </a:r>
            <a:r>
              <a:rPr lang="en-US" sz="3000" dirty="0">
                <a:solidFill>
                  <a:srgbClr val="545454"/>
                </a:solidFill>
                <a:latin typeface="DM Sans"/>
              </a:rPr>
              <a:t> </a:t>
            </a:r>
            <a:r>
              <a:rPr lang="en-US" sz="3000" dirty="0" err="1">
                <a:solidFill>
                  <a:srgbClr val="545454"/>
                </a:solidFill>
                <a:latin typeface="DM Sans"/>
              </a:rPr>
              <a:t>diffèrent</a:t>
            </a:r>
            <a:r>
              <a:rPr lang="en-US" sz="3000" dirty="0">
                <a:solidFill>
                  <a:srgbClr val="545454"/>
                </a:solidFill>
                <a:latin typeface="DM Sans"/>
              </a:rPr>
              <a:t> des faiblesses, car </a:t>
            </a:r>
            <a:r>
              <a:rPr lang="en-US" sz="3000" dirty="0" err="1">
                <a:solidFill>
                  <a:srgbClr val="545454"/>
                </a:solidFill>
                <a:latin typeface="DM Sans"/>
              </a:rPr>
              <a:t>elles</a:t>
            </a:r>
            <a:r>
              <a:rPr lang="en-US" sz="3000" dirty="0">
                <a:solidFill>
                  <a:srgbClr val="545454"/>
                </a:solidFill>
                <a:latin typeface="DM Sans"/>
              </a:rPr>
              <a:t> </a:t>
            </a:r>
            <a:r>
              <a:rPr lang="en-US" sz="3000" dirty="0" err="1">
                <a:solidFill>
                  <a:srgbClr val="545454"/>
                </a:solidFill>
                <a:latin typeface="DM Sans"/>
              </a:rPr>
              <a:t>sont</a:t>
            </a:r>
            <a:r>
              <a:rPr lang="en-US" sz="3000" dirty="0">
                <a:solidFill>
                  <a:srgbClr val="545454"/>
                </a:solidFill>
                <a:latin typeface="DM Sans Bold"/>
              </a:rPr>
              <a:t> </a:t>
            </a:r>
            <a:r>
              <a:rPr lang="en-US" sz="3000" dirty="0" err="1">
                <a:solidFill>
                  <a:srgbClr val="545454"/>
                </a:solidFill>
                <a:latin typeface="DM Sans Bold"/>
              </a:rPr>
              <a:t>externes</a:t>
            </a:r>
            <a:r>
              <a:rPr lang="en-US" sz="3000" dirty="0">
                <a:solidFill>
                  <a:srgbClr val="545454"/>
                </a:solidFill>
                <a:latin typeface="DM Sans Bold"/>
              </a:rPr>
              <a:t> et </a:t>
            </a:r>
            <a:r>
              <a:rPr lang="en-US" sz="3000" dirty="0" err="1">
                <a:solidFill>
                  <a:srgbClr val="545454"/>
                </a:solidFill>
                <a:latin typeface="DM Sans Bold"/>
              </a:rPr>
              <a:t>généralement</a:t>
            </a:r>
            <a:r>
              <a:rPr lang="en-US" sz="3000" dirty="0">
                <a:solidFill>
                  <a:srgbClr val="545454"/>
                </a:solidFill>
                <a:latin typeface="DM Sans Bold"/>
              </a:rPr>
              <a:t> hors de </a:t>
            </a:r>
            <a:r>
              <a:rPr lang="en-US" sz="3000" dirty="0" err="1">
                <a:solidFill>
                  <a:srgbClr val="545454"/>
                </a:solidFill>
                <a:latin typeface="DM Sans Bold"/>
              </a:rPr>
              <a:t>votre</a:t>
            </a:r>
            <a:r>
              <a:rPr lang="en-US" sz="3000" dirty="0">
                <a:solidFill>
                  <a:srgbClr val="545454"/>
                </a:solidFill>
                <a:latin typeface="DM Sans Bold"/>
              </a:rPr>
              <a:t> </a:t>
            </a:r>
            <a:r>
              <a:rPr lang="en-US" sz="3000" dirty="0" err="1">
                <a:solidFill>
                  <a:srgbClr val="545454"/>
                </a:solidFill>
                <a:latin typeface="DM Sans Bold"/>
              </a:rPr>
              <a:t>contrôle</a:t>
            </a:r>
            <a:r>
              <a:rPr lang="en-US" sz="3000" dirty="0">
                <a:solidFill>
                  <a:srgbClr val="545454"/>
                </a:solidFill>
                <a:latin typeface="DM Sans Bold"/>
              </a:rPr>
              <a:t>.</a:t>
            </a:r>
            <a:r>
              <a:rPr lang="en-US" sz="3000" dirty="0">
                <a:solidFill>
                  <a:srgbClr val="545454"/>
                </a:solidFill>
                <a:latin typeface="DM Sans"/>
              </a:rPr>
              <a:t> Il </a:t>
            </a:r>
            <a:r>
              <a:rPr lang="en-US" sz="3000" dirty="0" err="1">
                <a:solidFill>
                  <a:srgbClr val="545454"/>
                </a:solidFill>
                <a:latin typeface="DM Sans"/>
              </a:rPr>
              <a:t>peut</a:t>
            </a:r>
            <a:r>
              <a:rPr lang="en-US" sz="3000" dirty="0">
                <a:solidFill>
                  <a:srgbClr val="545454"/>
                </a:solidFill>
                <a:latin typeface="DM Sans"/>
              </a:rPr>
              <a:t> </a:t>
            </a:r>
            <a:r>
              <a:rPr lang="en-US" sz="3000" dirty="0" err="1">
                <a:solidFill>
                  <a:srgbClr val="545454"/>
                </a:solidFill>
                <a:latin typeface="DM Sans"/>
              </a:rPr>
              <a:t>s’agir</a:t>
            </a:r>
            <a:r>
              <a:rPr lang="en-US" sz="3000" dirty="0">
                <a:solidFill>
                  <a:srgbClr val="545454"/>
                </a:solidFill>
                <a:latin typeface="DM Sans"/>
              </a:rPr>
              <a:t> de tout type </a:t>
            </a:r>
            <a:r>
              <a:rPr lang="en-US" sz="3000" dirty="0" err="1">
                <a:solidFill>
                  <a:srgbClr val="545454"/>
                </a:solidFill>
                <a:latin typeface="DM Sans"/>
              </a:rPr>
              <a:t>d’événement</a:t>
            </a:r>
            <a:r>
              <a:rPr lang="en-US" sz="3000" dirty="0">
                <a:solidFill>
                  <a:srgbClr val="545454"/>
                </a:solidFill>
                <a:latin typeface="DM Sans"/>
              </a:rPr>
              <a:t> : </a:t>
            </a:r>
            <a:r>
              <a:rPr lang="en-US" sz="3000" dirty="0" err="1">
                <a:solidFill>
                  <a:srgbClr val="545454"/>
                </a:solidFill>
                <a:latin typeface="DM Sans"/>
              </a:rPr>
              <a:t>d’une</a:t>
            </a:r>
            <a:r>
              <a:rPr lang="en-US" sz="3000" dirty="0">
                <a:solidFill>
                  <a:srgbClr val="545454"/>
                </a:solidFill>
                <a:latin typeface="DM Sans"/>
              </a:rPr>
              <a:t> </a:t>
            </a:r>
            <a:r>
              <a:rPr lang="en-US" sz="3000" dirty="0" err="1">
                <a:solidFill>
                  <a:srgbClr val="545454"/>
                </a:solidFill>
                <a:latin typeface="DM Sans"/>
              </a:rPr>
              <a:t>pandémie</a:t>
            </a:r>
            <a:r>
              <a:rPr lang="en-US" sz="3000" dirty="0">
                <a:solidFill>
                  <a:srgbClr val="545454"/>
                </a:solidFill>
                <a:latin typeface="DM Sans"/>
              </a:rPr>
              <a:t> à un </a:t>
            </a:r>
            <a:r>
              <a:rPr lang="en-US" sz="3000" dirty="0" err="1">
                <a:solidFill>
                  <a:srgbClr val="545454"/>
                </a:solidFill>
                <a:latin typeface="DM Sans"/>
              </a:rPr>
              <a:t>changement</a:t>
            </a:r>
            <a:r>
              <a:rPr lang="en-US" sz="3000" dirty="0">
                <a:solidFill>
                  <a:srgbClr val="545454"/>
                </a:solidFill>
                <a:latin typeface="DM Sans"/>
              </a:rPr>
              <a:t> dans le </a:t>
            </a:r>
            <a:r>
              <a:rPr lang="en-US" sz="3000" dirty="0" err="1">
                <a:solidFill>
                  <a:srgbClr val="545454"/>
                </a:solidFill>
                <a:latin typeface="DM Sans"/>
              </a:rPr>
              <a:t>paysage</a:t>
            </a:r>
            <a:r>
              <a:rPr lang="en-US" sz="3000" dirty="0">
                <a:solidFill>
                  <a:srgbClr val="545454"/>
                </a:solidFill>
                <a:latin typeface="DM Sans"/>
              </a:rPr>
              <a:t> </a:t>
            </a:r>
            <a:r>
              <a:rPr lang="en-US" sz="3000" dirty="0" err="1">
                <a:solidFill>
                  <a:srgbClr val="545454"/>
                </a:solidFill>
                <a:latin typeface="DM Sans"/>
              </a:rPr>
              <a:t>concurrentiel</a:t>
            </a:r>
            <a:r>
              <a:rPr lang="en-US" sz="3000" dirty="0">
                <a:solidFill>
                  <a:srgbClr val="545454"/>
                </a:solidFill>
                <a:latin typeface="DM Sans"/>
              </a:rPr>
              <a:t>. </a:t>
            </a:r>
          </a:p>
          <a:p>
            <a:pPr algn="ctr">
              <a:lnSpc>
                <a:spcPts val="4200"/>
              </a:lnSpc>
            </a:pPr>
            <a:r>
              <a:rPr lang="en-US" sz="3000" dirty="0" err="1">
                <a:solidFill>
                  <a:srgbClr val="545454"/>
                </a:solidFill>
                <a:latin typeface="DM Sans"/>
              </a:rPr>
              <a:t>Voici</a:t>
            </a:r>
            <a:r>
              <a:rPr lang="en-US" sz="3000" dirty="0">
                <a:solidFill>
                  <a:srgbClr val="545454"/>
                </a:solidFill>
                <a:latin typeface="DM Sans"/>
              </a:rPr>
              <a:t> </a:t>
            </a:r>
            <a:r>
              <a:rPr lang="en-US" sz="3000" dirty="0" err="1">
                <a:solidFill>
                  <a:srgbClr val="545454"/>
                </a:solidFill>
                <a:latin typeface="DM Sans"/>
              </a:rPr>
              <a:t>quelques</a:t>
            </a:r>
            <a:r>
              <a:rPr lang="en-US" sz="3000" dirty="0">
                <a:solidFill>
                  <a:srgbClr val="545454"/>
                </a:solidFill>
                <a:latin typeface="DM Sans"/>
              </a:rPr>
              <a:t> questions que </a:t>
            </a:r>
            <a:r>
              <a:rPr lang="en-US" sz="3000" dirty="0" err="1">
                <a:solidFill>
                  <a:srgbClr val="545454"/>
                </a:solidFill>
                <a:latin typeface="DM Sans"/>
              </a:rPr>
              <a:t>vous</a:t>
            </a:r>
            <a:r>
              <a:rPr lang="en-US" sz="3000" dirty="0">
                <a:solidFill>
                  <a:srgbClr val="545454"/>
                </a:solidFill>
                <a:latin typeface="DM Sans"/>
              </a:rPr>
              <a:t> </a:t>
            </a:r>
            <a:r>
              <a:rPr lang="en-US" sz="3000" dirty="0" err="1">
                <a:solidFill>
                  <a:srgbClr val="545454"/>
                </a:solidFill>
                <a:latin typeface="DM Sans"/>
              </a:rPr>
              <a:t>pouvez</a:t>
            </a:r>
            <a:r>
              <a:rPr lang="en-US" sz="3000" dirty="0">
                <a:solidFill>
                  <a:srgbClr val="545454"/>
                </a:solidFill>
                <a:latin typeface="DM Sans"/>
              </a:rPr>
              <a:t> </a:t>
            </a:r>
            <a:r>
              <a:rPr lang="en-US" sz="3000" dirty="0" err="1">
                <a:solidFill>
                  <a:srgbClr val="545454"/>
                </a:solidFill>
                <a:latin typeface="DM Sans"/>
              </a:rPr>
              <a:t>vous</a:t>
            </a:r>
            <a:r>
              <a:rPr lang="en-US" sz="3000" dirty="0">
                <a:solidFill>
                  <a:srgbClr val="545454"/>
                </a:solidFill>
                <a:latin typeface="DM Sans"/>
              </a:rPr>
              <a:t> poser pour identifier les menaces </a:t>
            </a:r>
            <a:r>
              <a:rPr lang="en-US" sz="3000" dirty="0" err="1">
                <a:solidFill>
                  <a:srgbClr val="545454"/>
                </a:solidFill>
                <a:latin typeface="DM Sans"/>
              </a:rPr>
              <a:t>externes</a:t>
            </a:r>
            <a:r>
              <a:rPr lang="en-US" sz="3000" dirty="0">
                <a:solidFill>
                  <a:srgbClr val="545454"/>
                </a:solidFill>
                <a:latin typeface="DM Sans"/>
              </a:rPr>
              <a:t>:</a:t>
            </a:r>
          </a:p>
          <a:p>
            <a:pPr marL="647732" lvl="1" indent="-323866" algn="ctr">
              <a:lnSpc>
                <a:spcPts val="4200"/>
              </a:lnSpc>
              <a:buFont typeface="Arial"/>
              <a:buChar char="•"/>
            </a:pPr>
            <a:r>
              <a:rPr lang="en-US" sz="3000" dirty="0" err="1">
                <a:solidFill>
                  <a:srgbClr val="545454"/>
                </a:solidFill>
                <a:latin typeface="DM Sans"/>
              </a:rPr>
              <a:t>Quelles</a:t>
            </a:r>
            <a:r>
              <a:rPr lang="en-US" sz="3000" dirty="0">
                <a:solidFill>
                  <a:srgbClr val="545454"/>
                </a:solidFill>
                <a:latin typeface="DM Sans"/>
              </a:rPr>
              <a:t> </a:t>
            </a:r>
            <a:r>
              <a:rPr lang="en-US" sz="3000" dirty="0" err="1">
                <a:solidFill>
                  <a:srgbClr val="545454"/>
                </a:solidFill>
                <a:latin typeface="DM Sans"/>
              </a:rPr>
              <a:t>évolutions</a:t>
            </a:r>
            <a:r>
              <a:rPr lang="en-US" sz="3000" dirty="0">
                <a:solidFill>
                  <a:srgbClr val="545454"/>
                </a:solidFill>
                <a:latin typeface="DM Sans"/>
              </a:rPr>
              <a:t> du </a:t>
            </a:r>
            <a:r>
              <a:rPr lang="en-US" sz="3000" dirty="0" err="1">
                <a:solidFill>
                  <a:srgbClr val="545454"/>
                </a:solidFill>
                <a:latin typeface="DM Sans"/>
              </a:rPr>
              <a:t>secteur</a:t>
            </a:r>
            <a:r>
              <a:rPr lang="en-US" sz="3000" dirty="0">
                <a:solidFill>
                  <a:srgbClr val="545454"/>
                </a:solidFill>
                <a:latin typeface="DM Sans"/>
              </a:rPr>
              <a:t> </a:t>
            </a:r>
            <a:r>
              <a:rPr lang="en-US" sz="3000" dirty="0" err="1">
                <a:solidFill>
                  <a:srgbClr val="545454"/>
                </a:solidFill>
                <a:latin typeface="DM Sans"/>
              </a:rPr>
              <a:t>sont-elles</a:t>
            </a:r>
            <a:r>
              <a:rPr lang="en-US" sz="3000" dirty="0">
                <a:solidFill>
                  <a:srgbClr val="545454"/>
                </a:solidFill>
                <a:latin typeface="DM Sans"/>
              </a:rPr>
              <a:t> sources de </a:t>
            </a:r>
            <a:r>
              <a:rPr lang="en-US" sz="3000" dirty="0" err="1">
                <a:solidFill>
                  <a:srgbClr val="545454"/>
                </a:solidFill>
                <a:latin typeface="DM Sans"/>
              </a:rPr>
              <a:t>préoccupation</a:t>
            </a:r>
            <a:r>
              <a:rPr lang="en-US" sz="3000" dirty="0">
                <a:solidFill>
                  <a:srgbClr val="545454"/>
                </a:solidFill>
                <a:latin typeface="DM Sans"/>
              </a:rPr>
              <a:t> ?</a:t>
            </a:r>
          </a:p>
          <a:p>
            <a:pPr marL="647732" lvl="1" indent="-323866" algn="ctr">
              <a:lnSpc>
                <a:spcPts val="4200"/>
              </a:lnSpc>
              <a:buFont typeface="Arial"/>
              <a:buChar char="•"/>
            </a:pPr>
            <a:r>
              <a:rPr lang="en-US" sz="3000" dirty="0" err="1">
                <a:solidFill>
                  <a:srgbClr val="545454"/>
                </a:solidFill>
                <a:latin typeface="DM Sans"/>
              </a:rPr>
              <a:t>Quelles</a:t>
            </a:r>
            <a:r>
              <a:rPr lang="en-US" sz="3000" dirty="0">
                <a:solidFill>
                  <a:srgbClr val="545454"/>
                </a:solidFill>
                <a:latin typeface="DM Sans"/>
              </a:rPr>
              <a:t> tendances de </a:t>
            </a:r>
            <a:r>
              <a:rPr lang="en-US" sz="3000" dirty="0" err="1">
                <a:solidFill>
                  <a:srgbClr val="545454"/>
                </a:solidFill>
                <a:latin typeface="DM Sans"/>
              </a:rPr>
              <a:t>marché</a:t>
            </a:r>
            <a:r>
              <a:rPr lang="en-US" sz="3000" dirty="0">
                <a:solidFill>
                  <a:srgbClr val="545454"/>
                </a:solidFill>
                <a:latin typeface="DM Sans"/>
              </a:rPr>
              <a:t> se </a:t>
            </a:r>
            <a:r>
              <a:rPr lang="en-US" sz="3000" dirty="0" err="1">
                <a:solidFill>
                  <a:srgbClr val="545454"/>
                </a:solidFill>
                <a:latin typeface="DM Sans"/>
              </a:rPr>
              <a:t>dessinent</a:t>
            </a:r>
            <a:r>
              <a:rPr lang="en-US" sz="3000" dirty="0">
                <a:solidFill>
                  <a:srgbClr val="545454"/>
                </a:solidFill>
                <a:latin typeface="DM Sans"/>
              </a:rPr>
              <a:t> à </a:t>
            </a:r>
            <a:r>
              <a:rPr lang="en-US" sz="3000" dirty="0" err="1">
                <a:solidFill>
                  <a:srgbClr val="545454"/>
                </a:solidFill>
                <a:latin typeface="DM Sans"/>
              </a:rPr>
              <a:t>l’avenir</a:t>
            </a:r>
            <a:r>
              <a:rPr lang="en-US" sz="3000" dirty="0">
                <a:solidFill>
                  <a:srgbClr val="545454"/>
                </a:solidFill>
                <a:latin typeface="DM Sans"/>
              </a:rPr>
              <a:t> ?</a:t>
            </a:r>
          </a:p>
          <a:p>
            <a:pPr marL="647732" lvl="1" indent="-323866" algn="ctr">
              <a:lnSpc>
                <a:spcPts val="4200"/>
              </a:lnSpc>
              <a:buFont typeface="Arial"/>
              <a:buChar char="•"/>
            </a:pPr>
            <a:r>
              <a:rPr lang="en-US" sz="3000" dirty="0">
                <a:solidFill>
                  <a:srgbClr val="545454"/>
                </a:solidFill>
                <a:latin typeface="DM Sans"/>
              </a:rPr>
              <a:t>Sur </a:t>
            </a:r>
            <a:r>
              <a:rPr lang="en-US" sz="3000" dirty="0" err="1">
                <a:solidFill>
                  <a:srgbClr val="545454"/>
                </a:solidFill>
                <a:latin typeface="DM Sans"/>
              </a:rPr>
              <a:t>quels</a:t>
            </a:r>
            <a:r>
              <a:rPr lang="en-US" sz="3000" dirty="0">
                <a:solidFill>
                  <a:srgbClr val="545454"/>
                </a:solidFill>
                <a:latin typeface="DM Sans"/>
              </a:rPr>
              <a:t> points </a:t>
            </a:r>
            <a:r>
              <a:rPr lang="en-US" sz="3000" dirty="0" err="1">
                <a:solidFill>
                  <a:srgbClr val="545454"/>
                </a:solidFill>
                <a:latin typeface="DM Sans"/>
              </a:rPr>
              <a:t>nos</a:t>
            </a:r>
            <a:r>
              <a:rPr lang="en-US" sz="3000" dirty="0">
                <a:solidFill>
                  <a:srgbClr val="545454"/>
                </a:solidFill>
                <a:latin typeface="DM Sans"/>
              </a:rPr>
              <a:t> </a:t>
            </a:r>
            <a:r>
              <a:rPr lang="en-US" sz="3000" dirty="0" err="1">
                <a:solidFill>
                  <a:srgbClr val="545454"/>
                </a:solidFill>
                <a:latin typeface="DM Sans"/>
              </a:rPr>
              <a:t>concurrents</a:t>
            </a:r>
            <a:r>
              <a:rPr lang="en-US" sz="3000" dirty="0">
                <a:solidFill>
                  <a:srgbClr val="545454"/>
                </a:solidFill>
                <a:latin typeface="DM Sans"/>
              </a:rPr>
              <a:t> </a:t>
            </a:r>
            <a:r>
              <a:rPr lang="en-US" sz="3000" dirty="0" err="1">
                <a:solidFill>
                  <a:srgbClr val="545454"/>
                </a:solidFill>
                <a:latin typeface="DM Sans"/>
              </a:rPr>
              <a:t>obtiennent-ils</a:t>
            </a:r>
            <a:r>
              <a:rPr lang="en-US" sz="3000" dirty="0">
                <a:solidFill>
                  <a:srgbClr val="545454"/>
                </a:solidFill>
                <a:latin typeface="DM Sans"/>
              </a:rPr>
              <a:t> de </a:t>
            </a:r>
            <a:r>
              <a:rPr lang="en-US" sz="3000" dirty="0" err="1">
                <a:solidFill>
                  <a:srgbClr val="545454"/>
                </a:solidFill>
                <a:latin typeface="DM Sans"/>
              </a:rPr>
              <a:t>meilleurs</a:t>
            </a:r>
            <a:r>
              <a:rPr lang="en-US" sz="3000" dirty="0">
                <a:solidFill>
                  <a:srgbClr val="545454"/>
                </a:solidFill>
                <a:latin typeface="DM Sans"/>
              </a:rPr>
              <a:t> </a:t>
            </a:r>
            <a:r>
              <a:rPr lang="en-US" sz="3000" dirty="0" err="1">
                <a:solidFill>
                  <a:srgbClr val="545454"/>
                </a:solidFill>
                <a:latin typeface="DM Sans"/>
              </a:rPr>
              <a:t>résultats</a:t>
            </a:r>
            <a:r>
              <a:rPr lang="en-US" sz="3000" dirty="0">
                <a:solidFill>
                  <a:srgbClr val="545454"/>
                </a:solidFill>
                <a:latin typeface="DM Sans"/>
              </a:rPr>
              <a:t> que nous ?</a:t>
            </a:r>
          </a:p>
          <a:p>
            <a:pPr algn="ctr">
              <a:lnSpc>
                <a:spcPts val="4200"/>
              </a:lnSpc>
            </a:pPr>
            <a:endParaRPr lang="en-US" sz="3000" dirty="0">
              <a:solidFill>
                <a:srgbClr val="545454"/>
              </a:solidFill>
              <a:latin typeface="DM Sans"/>
            </a:endParaRPr>
          </a:p>
        </p:txBody>
      </p:sp>
      <p:sp>
        <p:nvSpPr>
          <p:cNvPr id="7" name="Freeform 7"/>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8" name="TextBox 8"/>
          <p:cNvSpPr txBox="1"/>
          <p:nvPr/>
        </p:nvSpPr>
        <p:spPr>
          <a:xfrm>
            <a:off x="6477000" y="1334168"/>
            <a:ext cx="5346080" cy="1566544"/>
          </a:xfrm>
          <a:prstGeom prst="rect">
            <a:avLst/>
          </a:prstGeom>
        </p:spPr>
        <p:txBody>
          <a:bodyPr wrap="square" lIns="0" tIns="0" rIns="0" bIns="0" rtlCol="0" anchor="t">
            <a:spAutoFit/>
          </a:bodyPr>
          <a:lstStyle/>
          <a:p>
            <a:pPr algn="ctr">
              <a:lnSpc>
                <a:spcPts val="12880"/>
              </a:lnSpc>
            </a:pPr>
            <a:r>
              <a:rPr lang="en-US" sz="9200" dirty="0">
                <a:solidFill>
                  <a:srgbClr val="FDFBFB"/>
                </a:solidFill>
                <a:latin typeface="Open Sans Bold"/>
              </a:rPr>
              <a:t>Menaces</a:t>
            </a:r>
          </a:p>
        </p:txBody>
      </p:sp>
      <p:sp>
        <p:nvSpPr>
          <p:cNvPr id="9" name="Freeform 9"/>
          <p:cNvSpPr/>
          <p:nvPr/>
        </p:nvSpPr>
        <p:spPr>
          <a:xfrm rot="-7759747">
            <a:off x="-1964323" y="7139309"/>
            <a:ext cx="3928645" cy="5556127"/>
          </a:xfrm>
          <a:custGeom>
            <a:avLst/>
            <a:gdLst/>
            <a:ahLst/>
            <a:cxnLst/>
            <a:rect l="l" t="t" r="r" b="b"/>
            <a:pathLst>
              <a:path w="3928645" h="5556127">
                <a:moveTo>
                  <a:pt x="0" y="0"/>
                </a:moveTo>
                <a:lnTo>
                  <a:pt x="3928646" y="0"/>
                </a:lnTo>
                <a:lnTo>
                  <a:pt x="3928646" y="5556128"/>
                </a:lnTo>
                <a:lnTo>
                  <a:pt x="0" y="5556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0" name="Freeform 10"/>
          <p:cNvSpPr/>
          <p:nvPr/>
        </p:nvSpPr>
        <p:spPr>
          <a:xfrm rot="-7759747">
            <a:off x="16323677" y="-914668"/>
            <a:ext cx="3928645" cy="5556127"/>
          </a:xfrm>
          <a:custGeom>
            <a:avLst/>
            <a:gdLst/>
            <a:ahLst/>
            <a:cxnLst/>
            <a:rect l="l" t="t" r="r" b="b"/>
            <a:pathLst>
              <a:path w="3928645" h="5556127">
                <a:moveTo>
                  <a:pt x="0" y="0"/>
                </a:moveTo>
                <a:lnTo>
                  <a:pt x="3928646" y="0"/>
                </a:lnTo>
                <a:lnTo>
                  <a:pt x="3928646" y="5556128"/>
                </a:lnTo>
                <a:lnTo>
                  <a:pt x="0" y="5556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pic>
        <p:nvPicPr>
          <p:cNvPr id="12" name="Image 29">
            <a:extLst>
              <a:ext uri="{FF2B5EF4-FFF2-40B4-BE49-F238E27FC236}">
                <a16:creationId xmlns:a16="http://schemas.microsoft.com/office/drawing/2014/main" id="{47F5342B-1C7B-F27C-BF67-6CC4D8678B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fade">
                                      <p:cBhvr>
                                        <p:cTn id="38" dur="500"/>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Effect transition="in" filter="fade">
                                      <p:cBhvr>
                                        <p:cTn id="4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98519" y="3207904"/>
            <a:ext cx="5835234" cy="3122173"/>
            <a:chOff x="0" y="0"/>
            <a:chExt cx="1536852" cy="822301"/>
          </a:xfrm>
        </p:grpSpPr>
        <p:sp>
          <p:nvSpPr>
            <p:cNvPr id="3" name="Freeform 3"/>
            <p:cNvSpPr/>
            <p:nvPr/>
          </p:nvSpPr>
          <p:spPr>
            <a:xfrm>
              <a:off x="0" y="0"/>
              <a:ext cx="1536852" cy="822301"/>
            </a:xfrm>
            <a:custGeom>
              <a:avLst/>
              <a:gdLst/>
              <a:ahLst/>
              <a:cxnLst/>
              <a:rect l="l" t="t" r="r" b="b"/>
              <a:pathLst>
                <a:path w="1536852" h="822301">
                  <a:moveTo>
                    <a:pt x="67664" y="0"/>
                  </a:moveTo>
                  <a:lnTo>
                    <a:pt x="1469187" y="0"/>
                  </a:lnTo>
                  <a:cubicBezTo>
                    <a:pt x="1487133" y="0"/>
                    <a:pt x="1504344" y="7129"/>
                    <a:pt x="1517033" y="19818"/>
                  </a:cubicBezTo>
                  <a:cubicBezTo>
                    <a:pt x="1529723" y="32508"/>
                    <a:pt x="1536852" y="49719"/>
                    <a:pt x="1536852" y="67664"/>
                  </a:cubicBezTo>
                  <a:lnTo>
                    <a:pt x="1536852" y="754636"/>
                  </a:lnTo>
                  <a:cubicBezTo>
                    <a:pt x="1536852" y="772582"/>
                    <a:pt x="1529723" y="789793"/>
                    <a:pt x="1517033" y="802482"/>
                  </a:cubicBezTo>
                  <a:cubicBezTo>
                    <a:pt x="1504344" y="815172"/>
                    <a:pt x="1487133" y="822301"/>
                    <a:pt x="1469187" y="822301"/>
                  </a:cubicBezTo>
                  <a:lnTo>
                    <a:pt x="67664" y="822301"/>
                  </a:lnTo>
                  <a:cubicBezTo>
                    <a:pt x="49719" y="822301"/>
                    <a:pt x="32508" y="815172"/>
                    <a:pt x="19818" y="802482"/>
                  </a:cubicBezTo>
                  <a:cubicBezTo>
                    <a:pt x="7129" y="789793"/>
                    <a:pt x="0" y="772582"/>
                    <a:pt x="0" y="754636"/>
                  </a:cubicBezTo>
                  <a:lnTo>
                    <a:pt x="0" y="67664"/>
                  </a:lnTo>
                  <a:cubicBezTo>
                    <a:pt x="0" y="49719"/>
                    <a:pt x="7129" y="32508"/>
                    <a:pt x="19818" y="19818"/>
                  </a:cubicBezTo>
                  <a:cubicBezTo>
                    <a:pt x="32508" y="7129"/>
                    <a:pt x="49719" y="0"/>
                    <a:pt x="67664" y="0"/>
                  </a:cubicBezTo>
                  <a:close/>
                </a:path>
              </a:pathLst>
            </a:custGeom>
            <a:solidFill>
              <a:srgbClr val="00BF63"/>
            </a:solidFill>
          </p:spPr>
          <p:txBody>
            <a:bodyPr/>
            <a:lstStyle/>
            <a:p>
              <a:endParaRPr lang="fr-FR"/>
            </a:p>
          </p:txBody>
        </p:sp>
        <p:sp>
          <p:nvSpPr>
            <p:cNvPr id="4" name="TextBox 4"/>
            <p:cNvSpPr txBox="1"/>
            <p:nvPr/>
          </p:nvSpPr>
          <p:spPr>
            <a:xfrm>
              <a:off x="0" y="-57150"/>
              <a:ext cx="1536852" cy="879451"/>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Freeform 6"/>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7" name="TextBox 7"/>
          <p:cNvSpPr txBox="1"/>
          <p:nvPr/>
        </p:nvSpPr>
        <p:spPr>
          <a:xfrm>
            <a:off x="6030256" y="401626"/>
            <a:ext cx="6712347" cy="2089150"/>
          </a:xfrm>
          <a:prstGeom prst="rect">
            <a:avLst/>
          </a:prstGeom>
        </p:spPr>
        <p:txBody>
          <a:bodyPr lIns="0" tIns="0" rIns="0" bIns="0" rtlCol="0" anchor="t">
            <a:spAutoFit/>
          </a:bodyPr>
          <a:lstStyle/>
          <a:p>
            <a:pPr algn="ctr">
              <a:lnSpc>
                <a:spcPts val="5599"/>
              </a:lnSpc>
            </a:pPr>
            <a:r>
              <a:rPr lang="en-US" sz="3999" u="sng" dirty="0">
                <a:solidFill>
                  <a:srgbClr val="100F0D"/>
                </a:solidFill>
                <a:latin typeface="Open Sans Bold"/>
              </a:rPr>
              <a:t>EXEMPLE:</a:t>
            </a:r>
            <a:r>
              <a:rPr lang="en-US" sz="3999" dirty="0">
                <a:solidFill>
                  <a:srgbClr val="100F0D"/>
                </a:solidFill>
                <a:latin typeface="Open Sans Bold"/>
              </a:rPr>
              <a:t> </a:t>
            </a:r>
            <a:r>
              <a:rPr lang="en-US" sz="3999" dirty="0" err="1">
                <a:solidFill>
                  <a:srgbClr val="100F0D"/>
                </a:solidFill>
                <a:latin typeface="Open Sans Bold"/>
              </a:rPr>
              <a:t>Mettre</a:t>
            </a:r>
            <a:r>
              <a:rPr lang="en-US" sz="3999" dirty="0">
                <a:solidFill>
                  <a:srgbClr val="100F0D"/>
                </a:solidFill>
                <a:latin typeface="Open Sans Bold"/>
              </a:rPr>
              <a:t> </a:t>
            </a:r>
            <a:r>
              <a:rPr lang="en-US" sz="3999" dirty="0" err="1">
                <a:solidFill>
                  <a:srgbClr val="100F0D"/>
                </a:solidFill>
                <a:latin typeface="Open Sans Bold"/>
              </a:rPr>
              <a:t>en</a:t>
            </a:r>
            <a:r>
              <a:rPr lang="en-US" sz="3999" dirty="0">
                <a:solidFill>
                  <a:srgbClr val="100F0D"/>
                </a:solidFill>
                <a:latin typeface="Open Sans Bold"/>
              </a:rPr>
              <a:t> place des </a:t>
            </a:r>
            <a:r>
              <a:rPr lang="en-US" sz="3999" dirty="0" err="1">
                <a:solidFill>
                  <a:srgbClr val="100F0D"/>
                </a:solidFill>
                <a:latin typeface="Open Sans Bold"/>
              </a:rPr>
              <a:t>cours</a:t>
            </a:r>
            <a:r>
              <a:rPr lang="en-US" sz="3999" dirty="0">
                <a:solidFill>
                  <a:srgbClr val="100F0D"/>
                </a:solidFill>
                <a:latin typeface="Open Sans Bold"/>
              </a:rPr>
              <a:t> de muay </a:t>
            </a:r>
            <a:r>
              <a:rPr lang="en-US" sz="3999" dirty="0" err="1">
                <a:solidFill>
                  <a:srgbClr val="100F0D"/>
                </a:solidFill>
                <a:latin typeface="Open Sans Bold"/>
              </a:rPr>
              <a:t>thai</a:t>
            </a:r>
            <a:r>
              <a:rPr lang="en-US" sz="3999" dirty="0">
                <a:solidFill>
                  <a:srgbClr val="100F0D"/>
                </a:solidFill>
                <a:latin typeface="Open Sans Bold"/>
              </a:rPr>
              <a:t> au </a:t>
            </a:r>
            <a:r>
              <a:rPr lang="en-US" sz="3999" dirty="0" err="1">
                <a:solidFill>
                  <a:srgbClr val="100F0D"/>
                </a:solidFill>
                <a:latin typeface="Open Sans Bold"/>
              </a:rPr>
              <a:t>collège</a:t>
            </a:r>
            <a:r>
              <a:rPr lang="en-US" sz="3999" dirty="0">
                <a:solidFill>
                  <a:srgbClr val="100F0D"/>
                </a:solidFill>
                <a:latin typeface="Open Sans Bold"/>
              </a:rPr>
              <a:t> ? </a:t>
            </a:r>
          </a:p>
        </p:txBody>
      </p:sp>
      <p:sp>
        <p:nvSpPr>
          <p:cNvPr id="8" name="Freeform 8"/>
          <p:cNvSpPr/>
          <p:nvPr/>
        </p:nvSpPr>
        <p:spPr>
          <a:xfrm rot="-7759747">
            <a:off x="-2459623" y="8270936"/>
            <a:ext cx="3928645" cy="5556127"/>
          </a:xfrm>
          <a:custGeom>
            <a:avLst/>
            <a:gdLst/>
            <a:ahLst/>
            <a:cxnLst/>
            <a:rect l="l" t="t" r="r" b="b"/>
            <a:pathLst>
              <a:path w="3928645" h="5556127">
                <a:moveTo>
                  <a:pt x="0" y="0"/>
                </a:moveTo>
                <a:lnTo>
                  <a:pt x="3928646" y="0"/>
                </a:lnTo>
                <a:lnTo>
                  <a:pt x="3928646" y="5556128"/>
                </a:lnTo>
                <a:lnTo>
                  <a:pt x="0" y="5556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9" name="Freeform 9"/>
          <p:cNvSpPr/>
          <p:nvPr/>
        </p:nvSpPr>
        <p:spPr>
          <a:xfrm rot="-7759747">
            <a:off x="16323677" y="-914668"/>
            <a:ext cx="3928645" cy="5556127"/>
          </a:xfrm>
          <a:custGeom>
            <a:avLst/>
            <a:gdLst/>
            <a:ahLst/>
            <a:cxnLst/>
            <a:rect l="l" t="t" r="r" b="b"/>
            <a:pathLst>
              <a:path w="3928645" h="5556127">
                <a:moveTo>
                  <a:pt x="0" y="0"/>
                </a:moveTo>
                <a:lnTo>
                  <a:pt x="3928646" y="0"/>
                </a:lnTo>
                <a:lnTo>
                  <a:pt x="3928646" y="5556128"/>
                </a:lnTo>
                <a:lnTo>
                  <a:pt x="0" y="5556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10" name="Group 10"/>
          <p:cNvGrpSpPr/>
          <p:nvPr/>
        </p:nvGrpSpPr>
        <p:grpSpPr>
          <a:xfrm>
            <a:off x="2898518" y="6713104"/>
            <a:ext cx="6021670" cy="3573896"/>
            <a:chOff x="0" y="0"/>
            <a:chExt cx="1536852" cy="822301"/>
          </a:xfrm>
        </p:grpSpPr>
        <p:sp>
          <p:nvSpPr>
            <p:cNvPr id="11" name="Freeform 11"/>
            <p:cNvSpPr/>
            <p:nvPr/>
          </p:nvSpPr>
          <p:spPr>
            <a:xfrm>
              <a:off x="0" y="0"/>
              <a:ext cx="1536852" cy="822301"/>
            </a:xfrm>
            <a:custGeom>
              <a:avLst/>
              <a:gdLst/>
              <a:ahLst/>
              <a:cxnLst/>
              <a:rect l="l" t="t" r="r" b="b"/>
              <a:pathLst>
                <a:path w="1536852" h="822301">
                  <a:moveTo>
                    <a:pt x="67664" y="0"/>
                  </a:moveTo>
                  <a:lnTo>
                    <a:pt x="1469187" y="0"/>
                  </a:lnTo>
                  <a:cubicBezTo>
                    <a:pt x="1487133" y="0"/>
                    <a:pt x="1504344" y="7129"/>
                    <a:pt x="1517033" y="19818"/>
                  </a:cubicBezTo>
                  <a:cubicBezTo>
                    <a:pt x="1529723" y="32508"/>
                    <a:pt x="1536852" y="49719"/>
                    <a:pt x="1536852" y="67664"/>
                  </a:cubicBezTo>
                  <a:lnTo>
                    <a:pt x="1536852" y="754636"/>
                  </a:lnTo>
                  <a:cubicBezTo>
                    <a:pt x="1536852" y="772582"/>
                    <a:pt x="1529723" y="789793"/>
                    <a:pt x="1517033" y="802482"/>
                  </a:cubicBezTo>
                  <a:cubicBezTo>
                    <a:pt x="1504344" y="815172"/>
                    <a:pt x="1487133" y="822301"/>
                    <a:pt x="1469187" y="822301"/>
                  </a:cubicBezTo>
                  <a:lnTo>
                    <a:pt x="67664" y="822301"/>
                  </a:lnTo>
                  <a:cubicBezTo>
                    <a:pt x="49719" y="822301"/>
                    <a:pt x="32508" y="815172"/>
                    <a:pt x="19818" y="802482"/>
                  </a:cubicBezTo>
                  <a:cubicBezTo>
                    <a:pt x="7129" y="789793"/>
                    <a:pt x="0" y="772582"/>
                    <a:pt x="0" y="754636"/>
                  </a:cubicBezTo>
                  <a:lnTo>
                    <a:pt x="0" y="67664"/>
                  </a:lnTo>
                  <a:cubicBezTo>
                    <a:pt x="0" y="49719"/>
                    <a:pt x="7129" y="32508"/>
                    <a:pt x="19818" y="19818"/>
                  </a:cubicBezTo>
                  <a:cubicBezTo>
                    <a:pt x="32508" y="7129"/>
                    <a:pt x="49719" y="0"/>
                    <a:pt x="67664" y="0"/>
                  </a:cubicBezTo>
                  <a:close/>
                </a:path>
              </a:pathLst>
            </a:custGeom>
            <a:solidFill>
              <a:srgbClr val="F4C303"/>
            </a:solidFill>
          </p:spPr>
          <p:txBody>
            <a:bodyPr/>
            <a:lstStyle/>
            <a:p>
              <a:endParaRPr lang="fr-FR"/>
            </a:p>
          </p:txBody>
        </p:sp>
        <p:sp>
          <p:nvSpPr>
            <p:cNvPr id="12" name="TextBox 12"/>
            <p:cNvSpPr txBox="1"/>
            <p:nvPr/>
          </p:nvSpPr>
          <p:spPr>
            <a:xfrm>
              <a:off x="0" y="-57150"/>
              <a:ext cx="1536852" cy="879451"/>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9824986" y="6713104"/>
            <a:ext cx="6021670" cy="3518657"/>
            <a:chOff x="0" y="0"/>
            <a:chExt cx="1536852" cy="822301"/>
          </a:xfrm>
        </p:grpSpPr>
        <p:sp>
          <p:nvSpPr>
            <p:cNvPr id="14" name="Freeform 14"/>
            <p:cNvSpPr/>
            <p:nvPr/>
          </p:nvSpPr>
          <p:spPr>
            <a:xfrm>
              <a:off x="0" y="0"/>
              <a:ext cx="1536852" cy="822301"/>
            </a:xfrm>
            <a:custGeom>
              <a:avLst/>
              <a:gdLst/>
              <a:ahLst/>
              <a:cxnLst/>
              <a:rect l="l" t="t" r="r" b="b"/>
              <a:pathLst>
                <a:path w="1536852" h="822301">
                  <a:moveTo>
                    <a:pt x="67664" y="0"/>
                  </a:moveTo>
                  <a:lnTo>
                    <a:pt x="1469187" y="0"/>
                  </a:lnTo>
                  <a:cubicBezTo>
                    <a:pt x="1487133" y="0"/>
                    <a:pt x="1504344" y="7129"/>
                    <a:pt x="1517033" y="19818"/>
                  </a:cubicBezTo>
                  <a:cubicBezTo>
                    <a:pt x="1529723" y="32508"/>
                    <a:pt x="1536852" y="49719"/>
                    <a:pt x="1536852" y="67664"/>
                  </a:cubicBezTo>
                  <a:lnTo>
                    <a:pt x="1536852" y="754636"/>
                  </a:lnTo>
                  <a:cubicBezTo>
                    <a:pt x="1536852" y="772582"/>
                    <a:pt x="1529723" y="789793"/>
                    <a:pt x="1517033" y="802482"/>
                  </a:cubicBezTo>
                  <a:cubicBezTo>
                    <a:pt x="1504344" y="815172"/>
                    <a:pt x="1487133" y="822301"/>
                    <a:pt x="1469187" y="822301"/>
                  </a:cubicBezTo>
                  <a:lnTo>
                    <a:pt x="67664" y="822301"/>
                  </a:lnTo>
                  <a:cubicBezTo>
                    <a:pt x="49719" y="822301"/>
                    <a:pt x="32508" y="815172"/>
                    <a:pt x="19818" y="802482"/>
                  </a:cubicBezTo>
                  <a:cubicBezTo>
                    <a:pt x="7129" y="789793"/>
                    <a:pt x="0" y="772582"/>
                    <a:pt x="0" y="754636"/>
                  </a:cubicBezTo>
                  <a:lnTo>
                    <a:pt x="0" y="67664"/>
                  </a:lnTo>
                  <a:cubicBezTo>
                    <a:pt x="0" y="49719"/>
                    <a:pt x="7129" y="32508"/>
                    <a:pt x="19818" y="19818"/>
                  </a:cubicBezTo>
                  <a:cubicBezTo>
                    <a:pt x="32508" y="7129"/>
                    <a:pt x="49719" y="0"/>
                    <a:pt x="67664" y="0"/>
                  </a:cubicBezTo>
                  <a:close/>
                </a:path>
              </a:pathLst>
            </a:custGeom>
            <a:solidFill>
              <a:srgbClr val="FE6D73"/>
            </a:solidFill>
          </p:spPr>
          <p:txBody>
            <a:bodyPr/>
            <a:lstStyle/>
            <a:p>
              <a:endParaRPr lang="fr-FR" dirty="0"/>
            </a:p>
          </p:txBody>
        </p:sp>
        <p:sp>
          <p:nvSpPr>
            <p:cNvPr id="15" name="TextBox 15"/>
            <p:cNvSpPr txBox="1"/>
            <p:nvPr/>
          </p:nvSpPr>
          <p:spPr>
            <a:xfrm>
              <a:off x="0" y="-57150"/>
              <a:ext cx="1536852" cy="879451"/>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9731767" y="3040075"/>
            <a:ext cx="6021671" cy="3290002"/>
            <a:chOff x="0" y="0"/>
            <a:chExt cx="1536852" cy="822301"/>
          </a:xfrm>
        </p:grpSpPr>
        <p:sp>
          <p:nvSpPr>
            <p:cNvPr id="17" name="Freeform 17"/>
            <p:cNvSpPr/>
            <p:nvPr/>
          </p:nvSpPr>
          <p:spPr>
            <a:xfrm>
              <a:off x="0" y="0"/>
              <a:ext cx="1536852" cy="822301"/>
            </a:xfrm>
            <a:custGeom>
              <a:avLst/>
              <a:gdLst/>
              <a:ahLst/>
              <a:cxnLst/>
              <a:rect l="l" t="t" r="r" b="b"/>
              <a:pathLst>
                <a:path w="1536852" h="822301">
                  <a:moveTo>
                    <a:pt x="67664" y="0"/>
                  </a:moveTo>
                  <a:lnTo>
                    <a:pt x="1469187" y="0"/>
                  </a:lnTo>
                  <a:cubicBezTo>
                    <a:pt x="1487133" y="0"/>
                    <a:pt x="1504344" y="7129"/>
                    <a:pt x="1517033" y="19818"/>
                  </a:cubicBezTo>
                  <a:cubicBezTo>
                    <a:pt x="1529723" y="32508"/>
                    <a:pt x="1536852" y="49719"/>
                    <a:pt x="1536852" y="67664"/>
                  </a:cubicBezTo>
                  <a:lnTo>
                    <a:pt x="1536852" y="754636"/>
                  </a:lnTo>
                  <a:cubicBezTo>
                    <a:pt x="1536852" y="772582"/>
                    <a:pt x="1529723" y="789793"/>
                    <a:pt x="1517033" y="802482"/>
                  </a:cubicBezTo>
                  <a:cubicBezTo>
                    <a:pt x="1504344" y="815172"/>
                    <a:pt x="1487133" y="822301"/>
                    <a:pt x="1469187" y="822301"/>
                  </a:cubicBezTo>
                  <a:lnTo>
                    <a:pt x="67664" y="822301"/>
                  </a:lnTo>
                  <a:cubicBezTo>
                    <a:pt x="49719" y="822301"/>
                    <a:pt x="32508" y="815172"/>
                    <a:pt x="19818" y="802482"/>
                  </a:cubicBezTo>
                  <a:cubicBezTo>
                    <a:pt x="7129" y="789793"/>
                    <a:pt x="0" y="772582"/>
                    <a:pt x="0" y="754636"/>
                  </a:cubicBezTo>
                  <a:lnTo>
                    <a:pt x="0" y="67664"/>
                  </a:lnTo>
                  <a:cubicBezTo>
                    <a:pt x="0" y="49719"/>
                    <a:pt x="7129" y="32508"/>
                    <a:pt x="19818" y="19818"/>
                  </a:cubicBezTo>
                  <a:cubicBezTo>
                    <a:pt x="32508" y="7129"/>
                    <a:pt x="49719" y="0"/>
                    <a:pt x="67664" y="0"/>
                  </a:cubicBezTo>
                  <a:close/>
                </a:path>
              </a:pathLst>
            </a:custGeom>
            <a:solidFill>
              <a:srgbClr val="227C9D"/>
            </a:solidFill>
          </p:spPr>
          <p:txBody>
            <a:bodyPr/>
            <a:lstStyle/>
            <a:p>
              <a:endParaRPr lang="fr-FR"/>
            </a:p>
          </p:txBody>
        </p:sp>
        <p:sp>
          <p:nvSpPr>
            <p:cNvPr id="18" name="TextBox 18"/>
            <p:cNvSpPr txBox="1"/>
            <p:nvPr/>
          </p:nvSpPr>
          <p:spPr>
            <a:xfrm>
              <a:off x="0" y="-57150"/>
              <a:ext cx="1536852" cy="879451"/>
            </a:xfrm>
            <a:prstGeom prst="rect">
              <a:avLst/>
            </a:prstGeom>
          </p:spPr>
          <p:txBody>
            <a:bodyPr lIns="50800" tIns="50800" rIns="50800" bIns="50800" rtlCol="0" anchor="ctr"/>
            <a:lstStyle/>
            <a:p>
              <a:pPr algn="ctr">
                <a:lnSpc>
                  <a:spcPts val="2659"/>
                </a:lnSpc>
                <a:spcBef>
                  <a:spcPct val="0"/>
                </a:spcBef>
              </a:pPr>
              <a:endParaRPr/>
            </a:p>
          </p:txBody>
        </p:sp>
      </p:grpSp>
      <p:sp>
        <p:nvSpPr>
          <p:cNvPr id="19" name="TextBox 19"/>
          <p:cNvSpPr txBox="1"/>
          <p:nvPr/>
        </p:nvSpPr>
        <p:spPr>
          <a:xfrm>
            <a:off x="9638549" y="6977777"/>
            <a:ext cx="6021671" cy="3290003"/>
          </a:xfrm>
          <a:prstGeom prst="rect">
            <a:avLst/>
          </a:prstGeom>
        </p:spPr>
        <p:txBody>
          <a:bodyPr lIns="0" tIns="0" rIns="0" bIns="0" rtlCol="0" anchor="t">
            <a:spAutoFit/>
          </a:bodyPr>
          <a:lstStyle/>
          <a:p>
            <a:pPr marL="798948" lvl="1" indent="-399474" algn="ctr">
              <a:lnSpc>
                <a:spcPts val="5180"/>
              </a:lnSpc>
              <a:buFont typeface="Arial"/>
              <a:buChar char="•"/>
            </a:pPr>
            <a:r>
              <a:rPr lang="en-US" sz="3700" u="sng" dirty="0">
                <a:solidFill>
                  <a:srgbClr val="FDFBFB"/>
                </a:solidFill>
                <a:latin typeface="Open Sans Bold"/>
              </a:rPr>
              <a:t>MENACES </a:t>
            </a:r>
          </a:p>
          <a:p>
            <a:pPr marL="798948" lvl="1" indent="-399474" algn="ctr">
              <a:lnSpc>
                <a:spcPts val="5180"/>
              </a:lnSpc>
              <a:buFont typeface="Arial"/>
              <a:buChar char="•"/>
            </a:pPr>
            <a:r>
              <a:rPr lang="en-US" sz="3700" dirty="0" err="1">
                <a:solidFill>
                  <a:srgbClr val="FDFBFB"/>
                </a:solidFill>
                <a:latin typeface="Open Sans Bold"/>
              </a:rPr>
              <a:t>Réaction</a:t>
            </a:r>
            <a:r>
              <a:rPr lang="en-US" sz="3700" dirty="0">
                <a:solidFill>
                  <a:srgbClr val="FDFBFB"/>
                </a:solidFill>
                <a:latin typeface="Open Sans Bold"/>
              </a:rPr>
              <a:t> des </a:t>
            </a:r>
            <a:r>
              <a:rPr lang="en-US" sz="3700" dirty="0" err="1">
                <a:solidFill>
                  <a:srgbClr val="FDFBFB"/>
                </a:solidFill>
                <a:latin typeface="Open Sans Bold"/>
              </a:rPr>
              <a:t>élèves</a:t>
            </a:r>
            <a:endParaRPr lang="en-US" sz="3700" dirty="0">
              <a:solidFill>
                <a:srgbClr val="FDFBFB"/>
              </a:solidFill>
              <a:latin typeface="Open Sans Bold"/>
            </a:endParaRPr>
          </a:p>
          <a:p>
            <a:pPr marL="798948" lvl="1" indent="-399474" algn="ctr">
              <a:lnSpc>
                <a:spcPts val="5180"/>
              </a:lnSpc>
              <a:buFont typeface="Arial"/>
              <a:buChar char="•"/>
            </a:pPr>
            <a:r>
              <a:rPr lang="en-US" sz="3700" dirty="0" err="1">
                <a:solidFill>
                  <a:srgbClr val="FDFBFB"/>
                </a:solidFill>
                <a:latin typeface="Open Sans Bold"/>
              </a:rPr>
              <a:t>Représentation</a:t>
            </a:r>
            <a:r>
              <a:rPr lang="en-US" sz="3700" dirty="0">
                <a:solidFill>
                  <a:srgbClr val="FDFBFB"/>
                </a:solidFill>
                <a:latin typeface="Open Sans Bold"/>
              </a:rPr>
              <a:t> negative du muay </a:t>
            </a:r>
            <a:r>
              <a:rPr lang="en-US" sz="3700" dirty="0" err="1">
                <a:solidFill>
                  <a:srgbClr val="FDFBFB"/>
                </a:solidFill>
                <a:latin typeface="Open Sans Bold"/>
              </a:rPr>
              <a:t>thai</a:t>
            </a:r>
            <a:r>
              <a:rPr lang="en-US" sz="3700" dirty="0">
                <a:solidFill>
                  <a:srgbClr val="FDFBFB"/>
                </a:solidFill>
                <a:latin typeface="Open Sans Bold"/>
              </a:rPr>
              <a:t>  </a:t>
            </a:r>
          </a:p>
        </p:txBody>
      </p:sp>
      <p:sp>
        <p:nvSpPr>
          <p:cNvPr id="20" name="TextBox 20"/>
          <p:cNvSpPr txBox="1"/>
          <p:nvPr/>
        </p:nvSpPr>
        <p:spPr>
          <a:xfrm>
            <a:off x="9622220" y="3073883"/>
            <a:ext cx="6021671" cy="3290003"/>
          </a:xfrm>
          <a:prstGeom prst="rect">
            <a:avLst/>
          </a:prstGeom>
        </p:spPr>
        <p:txBody>
          <a:bodyPr lIns="0" tIns="0" rIns="0" bIns="0" rtlCol="0" anchor="t">
            <a:spAutoFit/>
          </a:bodyPr>
          <a:lstStyle/>
          <a:p>
            <a:pPr marL="798948" lvl="1" indent="-399474" algn="ctr">
              <a:lnSpc>
                <a:spcPts val="5180"/>
              </a:lnSpc>
              <a:buFont typeface="Arial"/>
              <a:buChar char="•"/>
            </a:pPr>
            <a:r>
              <a:rPr lang="en-US" sz="3700" u="sng" dirty="0">
                <a:solidFill>
                  <a:srgbClr val="FDFBFB"/>
                </a:solidFill>
                <a:latin typeface="Open Sans Bold"/>
              </a:rPr>
              <a:t>FAIBLESSES </a:t>
            </a:r>
          </a:p>
          <a:p>
            <a:pPr marL="798948" lvl="1" indent="-399474" algn="ctr">
              <a:lnSpc>
                <a:spcPts val="5180"/>
              </a:lnSpc>
              <a:buFont typeface="Arial"/>
              <a:buChar char="•"/>
            </a:pPr>
            <a:r>
              <a:rPr lang="en-US" sz="3700" dirty="0">
                <a:solidFill>
                  <a:srgbClr val="FDFBFB"/>
                </a:solidFill>
                <a:latin typeface="Open Sans Bold"/>
              </a:rPr>
              <a:t>Manque de </a:t>
            </a:r>
            <a:r>
              <a:rPr lang="en-US" sz="3700" dirty="0" err="1">
                <a:solidFill>
                  <a:srgbClr val="FDFBFB"/>
                </a:solidFill>
                <a:latin typeface="Open Sans Bold"/>
              </a:rPr>
              <a:t>moyens</a:t>
            </a:r>
            <a:r>
              <a:rPr lang="en-US" sz="3700" dirty="0">
                <a:solidFill>
                  <a:srgbClr val="FDFBFB"/>
                </a:solidFill>
                <a:latin typeface="Open Sans Bold"/>
              </a:rPr>
              <a:t> financiers </a:t>
            </a:r>
          </a:p>
          <a:p>
            <a:pPr marL="798948" lvl="1" indent="-399474" algn="ctr">
              <a:lnSpc>
                <a:spcPts val="5180"/>
              </a:lnSpc>
              <a:buFont typeface="Arial"/>
              <a:buChar char="•"/>
            </a:pPr>
            <a:r>
              <a:rPr lang="en-US" sz="3700" dirty="0">
                <a:solidFill>
                  <a:srgbClr val="FDFBFB"/>
                </a:solidFill>
                <a:latin typeface="Open Sans Bold"/>
              </a:rPr>
              <a:t>Pas de convention durable avec </a:t>
            </a:r>
            <a:r>
              <a:rPr lang="en-US" sz="3700" dirty="0" err="1">
                <a:solidFill>
                  <a:srgbClr val="FDFBFB"/>
                </a:solidFill>
                <a:latin typeface="Open Sans Bold"/>
              </a:rPr>
              <a:t>l’UNSS</a:t>
            </a:r>
            <a:r>
              <a:rPr lang="en-US" sz="3700" dirty="0">
                <a:solidFill>
                  <a:srgbClr val="FDFBFB"/>
                </a:solidFill>
                <a:latin typeface="Open Sans Bold"/>
              </a:rPr>
              <a:t> </a:t>
            </a:r>
          </a:p>
        </p:txBody>
      </p:sp>
      <p:sp>
        <p:nvSpPr>
          <p:cNvPr id="21" name="TextBox 21"/>
          <p:cNvSpPr txBox="1"/>
          <p:nvPr/>
        </p:nvSpPr>
        <p:spPr>
          <a:xfrm>
            <a:off x="2534562" y="3117156"/>
            <a:ext cx="6199192" cy="3164841"/>
          </a:xfrm>
          <a:prstGeom prst="rect">
            <a:avLst/>
          </a:prstGeom>
        </p:spPr>
        <p:txBody>
          <a:bodyPr wrap="square" lIns="0" tIns="0" rIns="0" bIns="0" rtlCol="0" anchor="t">
            <a:spAutoFit/>
          </a:bodyPr>
          <a:lstStyle/>
          <a:p>
            <a:pPr marL="388679" lvl="1" algn="ctr">
              <a:lnSpc>
                <a:spcPts val="5040"/>
              </a:lnSpc>
            </a:pPr>
            <a:r>
              <a:rPr lang="en-US" sz="3600" u="sng" dirty="0">
                <a:solidFill>
                  <a:srgbClr val="FDFBFB"/>
                </a:solidFill>
                <a:latin typeface="Open Sans Bold"/>
              </a:rPr>
              <a:t>FORCES</a:t>
            </a:r>
          </a:p>
          <a:p>
            <a:pPr marL="388679" lvl="1" algn="ctr">
              <a:lnSpc>
                <a:spcPts val="5040"/>
              </a:lnSpc>
            </a:pPr>
            <a:r>
              <a:rPr lang="en-US" sz="3600" dirty="0" err="1">
                <a:solidFill>
                  <a:srgbClr val="FDFBFB"/>
                </a:solidFill>
                <a:latin typeface="Open Sans Bold"/>
              </a:rPr>
              <a:t>Nouveauté</a:t>
            </a:r>
            <a:r>
              <a:rPr lang="en-US" sz="3600" dirty="0">
                <a:solidFill>
                  <a:srgbClr val="FDFBFB"/>
                </a:solidFill>
                <a:latin typeface="Open Sans Bold"/>
              </a:rPr>
              <a:t> </a:t>
            </a:r>
          </a:p>
          <a:p>
            <a:pPr marL="777358" lvl="1" indent="-388679" algn="ctr">
              <a:lnSpc>
                <a:spcPts val="5040"/>
              </a:lnSpc>
              <a:buFont typeface="Arial"/>
              <a:buChar char="•"/>
            </a:pPr>
            <a:r>
              <a:rPr lang="en-US" sz="3600" dirty="0" err="1">
                <a:solidFill>
                  <a:srgbClr val="FDFBFB"/>
                </a:solidFill>
                <a:latin typeface="Open Sans Bold"/>
              </a:rPr>
              <a:t>Nombreux</a:t>
            </a:r>
            <a:r>
              <a:rPr lang="en-US" sz="3600" dirty="0">
                <a:solidFill>
                  <a:srgbClr val="FDFBFB"/>
                </a:solidFill>
                <a:latin typeface="Open Sans Bold"/>
              </a:rPr>
              <a:t> </a:t>
            </a:r>
            <a:r>
              <a:rPr lang="en-US" sz="3600" dirty="0" err="1">
                <a:solidFill>
                  <a:srgbClr val="FDFBFB"/>
                </a:solidFill>
                <a:latin typeface="Open Sans Bold"/>
              </a:rPr>
              <a:t>enjeux</a:t>
            </a:r>
            <a:r>
              <a:rPr lang="en-US" sz="3600" dirty="0">
                <a:solidFill>
                  <a:srgbClr val="FDFBFB"/>
                </a:solidFill>
                <a:latin typeface="Open Sans Bold"/>
              </a:rPr>
              <a:t> de formation </a:t>
            </a:r>
          </a:p>
          <a:p>
            <a:pPr marL="777358" lvl="1" indent="-388679" algn="ctr">
              <a:lnSpc>
                <a:spcPts val="5040"/>
              </a:lnSpc>
              <a:buFont typeface="Arial"/>
              <a:buChar char="•"/>
            </a:pPr>
            <a:r>
              <a:rPr lang="en-US" sz="3600" dirty="0">
                <a:solidFill>
                  <a:srgbClr val="FDFBFB"/>
                </a:solidFill>
                <a:latin typeface="Open Sans Bold"/>
              </a:rPr>
              <a:t>Dans </a:t>
            </a:r>
            <a:r>
              <a:rPr lang="en-US" sz="3600" dirty="0" err="1">
                <a:solidFill>
                  <a:srgbClr val="FDFBFB"/>
                </a:solidFill>
                <a:latin typeface="Open Sans Bold"/>
              </a:rPr>
              <a:t>l’air</a:t>
            </a:r>
            <a:r>
              <a:rPr lang="en-US" sz="3600" dirty="0">
                <a:solidFill>
                  <a:srgbClr val="FDFBFB"/>
                </a:solidFill>
                <a:latin typeface="Open Sans Bold"/>
              </a:rPr>
              <a:t> du temps </a:t>
            </a:r>
          </a:p>
        </p:txBody>
      </p:sp>
      <p:sp>
        <p:nvSpPr>
          <p:cNvPr id="22" name="TextBox 22"/>
          <p:cNvSpPr txBox="1"/>
          <p:nvPr/>
        </p:nvSpPr>
        <p:spPr>
          <a:xfrm>
            <a:off x="2805301" y="6695519"/>
            <a:ext cx="6021671" cy="3806042"/>
          </a:xfrm>
          <a:prstGeom prst="rect">
            <a:avLst/>
          </a:prstGeom>
        </p:spPr>
        <p:txBody>
          <a:bodyPr lIns="0" tIns="0" rIns="0" bIns="0" rtlCol="0" anchor="t">
            <a:spAutoFit/>
          </a:bodyPr>
          <a:lstStyle/>
          <a:p>
            <a:pPr marL="777358" lvl="1" indent="-388679" algn="ctr">
              <a:lnSpc>
                <a:spcPts val="5040"/>
              </a:lnSpc>
              <a:buFont typeface="Arial"/>
              <a:buChar char="•"/>
            </a:pPr>
            <a:r>
              <a:rPr lang="en-US" sz="3600" u="sng" dirty="0">
                <a:solidFill>
                  <a:srgbClr val="FDFBFB"/>
                </a:solidFill>
                <a:latin typeface="Open Sans Bold"/>
              </a:rPr>
              <a:t>OPPORTUNITE</a:t>
            </a:r>
            <a:r>
              <a:rPr lang="en-US" sz="3600" dirty="0">
                <a:solidFill>
                  <a:srgbClr val="FDFBFB"/>
                </a:solidFill>
                <a:latin typeface="Open Sans Bold"/>
              </a:rPr>
              <a:t> Beaucoup de </a:t>
            </a:r>
            <a:r>
              <a:rPr lang="en-US" sz="3600" dirty="0" err="1">
                <a:solidFill>
                  <a:srgbClr val="FDFBFB"/>
                </a:solidFill>
                <a:latin typeface="Open Sans Bold"/>
              </a:rPr>
              <a:t>collège</a:t>
            </a:r>
            <a:r>
              <a:rPr lang="en-US" sz="3600" dirty="0">
                <a:solidFill>
                  <a:srgbClr val="FDFBFB"/>
                </a:solidFill>
                <a:latin typeface="Open Sans Bold"/>
              </a:rPr>
              <a:t> dans le 19iem </a:t>
            </a:r>
          </a:p>
          <a:p>
            <a:pPr marL="777358" lvl="1" indent="-388679" algn="ctr">
              <a:lnSpc>
                <a:spcPts val="5040"/>
              </a:lnSpc>
              <a:buFont typeface="Arial"/>
              <a:buChar char="•"/>
            </a:pPr>
            <a:r>
              <a:rPr lang="en-US" sz="3600" dirty="0" err="1">
                <a:solidFill>
                  <a:srgbClr val="FDFBFB"/>
                </a:solidFill>
                <a:latin typeface="Open Sans Bold"/>
              </a:rPr>
              <a:t>Boxe</a:t>
            </a:r>
            <a:r>
              <a:rPr lang="en-US" sz="3600" dirty="0">
                <a:solidFill>
                  <a:srgbClr val="FDFBFB"/>
                </a:solidFill>
                <a:latin typeface="Open Sans Bold"/>
              </a:rPr>
              <a:t> française déjà </a:t>
            </a:r>
            <a:r>
              <a:rPr lang="en-US" sz="3600" dirty="0" err="1">
                <a:solidFill>
                  <a:srgbClr val="FDFBFB"/>
                </a:solidFill>
                <a:latin typeface="Open Sans Bold"/>
              </a:rPr>
              <a:t>pratiquée</a:t>
            </a:r>
            <a:r>
              <a:rPr lang="en-US" sz="3600" dirty="0">
                <a:solidFill>
                  <a:srgbClr val="FDFBFB"/>
                </a:solidFill>
                <a:latin typeface="Open Sans Bold"/>
              </a:rPr>
              <a:t> dans les </a:t>
            </a:r>
            <a:r>
              <a:rPr lang="en-US" sz="3600" dirty="0" err="1">
                <a:solidFill>
                  <a:srgbClr val="FDFBFB"/>
                </a:solidFill>
                <a:latin typeface="Open Sans Bold"/>
              </a:rPr>
              <a:t>collèges</a:t>
            </a:r>
            <a:r>
              <a:rPr lang="en-US" sz="3600" dirty="0">
                <a:solidFill>
                  <a:srgbClr val="FDFBFB"/>
                </a:solidFill>
                <a:latin typeface="Open Sans Bold"/>
              </a:rPr>
              <a:t> </a:t>
            </a:r>
          </a:p>
        </p:txBody>
      </p:sp>
      <p:pic>
        <p:nvPicPr>
          <p:cNvPr id="23" name="Image 29">
            <a:extLst>
              <a:ext uri="{FF2B5EF4-FFF2-40B4-BE49-F238E27FC236}">
                <a16:creationId xmlns:a16="http://schemas.microsoft.com/office/drawing/2014/main" id="{FA8F418E-E230-9FA6-47D2-6DE6F64FF8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02" y="-38100"/>
            <a:ext cx="3340598" cy="1374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021539">
            <a:off x="-2993126" y="6245080"/>
            <a:ext cx="3928645" cy="5556127"/>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TextBox 3"/>
          <p:cNvSpPr txBox="1"/>
          <p:nvPr/>
        </p:nvSpPr>
        <p:spPr>
          <a:xfrm>
            <a:off x="5395528" y="711136"/>
            <a:ext cx="8385844" cy="705321"/>
          </a:xfrm>
          <a:prstGeom prst="rect">
            <a:avLst/>
          </a:prstGeom>
        </p:spPr>
        <p:txBody>
          <a:bodyPr lIns="0" tIns="0" rIns="0" bIns="0" rtlCol="0" anchor="t">
            <a:spAutoFit/>
          </a:bodyPr>
          <a:lstStyle/>
          <a:p>
            <a:pPr algn="ctr">
              <a:lnSpc>
                <a:spcPts val="5544"/>
              </a:lnSpc>
            </a:pPr>
            <a:r>
              <a:rPr lang="en-US" sz="5600" u="sng" dirty="0">
                <a:solidFill>
                  <a:srgbClr val="227C9D"/>
                </a:solidFill>
                <a:latin typeface="Kollektif Bold"/>
              </a:rPr>
              <a:t>BUT et OBJECTIF</a:t>
            </a:r>
          </a:p>
        </p:txBody>
      </p:sp>
      <p:sp>
        <p:nvSpPr>
          <p:cNvPr id="5" name="TextBox 4">
            <a:extLst>
              <a:ext uri="{FF2B5EF4-FFF2-40B4-BE49-F238E27FC236}">
                <a16:creationId xmlns:a16="http://schemas.microsoft.com/office/drawing/2014/main" id="{07A02D38-69FD-575C-60A1-AB8C4EA38C16}"/>
              </a:ext>
            </a:extLst>
          </p:cNvPr>
          <p:cNvSpPr txBox="1"/>
          <p:nvPr/>
        </p:nvSpPr>
        <p:spPr>
          <a:xfrm>
            <a:off x="2482800" y="2628900"/>
            <a:ext cx="14211300" cy="2214709"/>
          </a:xfrm>
          <a:prstGeom prst="rect">
            <a:avLst/>
          </a:prstGeom>
          <a:ln w="57150"/>
        </p:spPr>
        <p:style>
          <a:lnRef idx="2">
            <a:schemeClr val="accent1"/>
          </a:lnRef>
          <a:fillRef idx="1">
            <a:schemeClr val="lt1"/>
          </a:fillRef>
          <a:effectRef idx="0">
            <a:schemeClr val="accent1"/>
          </a:effectRef>
          <a:fontRef idx="minor">
            <a:schemeClr val="dk1"/>
          </a:fontRef>
        </p:style>
        <p:txBody>
          <a:bodyPr lIns="0" tIns="0" rIns="0" bIns="0" rtlCol="0" anchor="t">
            <a:spAutoFit/>
          </a:bodyPr>
          <a:lstStyle/>
          <a:p>
            <a:pPr marL="342900" indent="-342900" algn="ctr">
              <a:lnSpc>
                <a:spcPts val="3499"/>
              </a:lnSpc>
              <a:buFont typeface="Arial" panose="020B0604020202020204" pitchFamily="34" charset="0"/>
              <a:buChar char="•"/>
            </a:pPr>
            <a:endParaRPr lang="en-US" sz="2499" dirty="0">
              <a:solidFill>
                <a:srgbClr val="000000"/>
              </a:solidFill>
              <a:highlight>
                <a:srgbClr val="FFFF00"/>
              </a:highlight>
              <a:latin typeface="Open Sans"/>
            </a:endParaRPr>
          </a:p>
          <a:p>
            <a:pPr marL="342900" indent="-342900" algn="ctr">
              <a:lnSpc>
                <a:spcPts val="3499"/>
              </a:lnSpc>
              <a:buFont typeface="Arial" panose="020B0604020202020204" pitchFamily="34" charset="0"/>
              <a:buChar char="•"/>
            </a:pPr>
            <a:r>
              <a:rPr lang="en-US" sz="2499" dirty="0">
                <a:solidFill>
                  <a:srgbClr val="000000"/>
                </a:solidFill>
                <a:highlight>
                  <a:srgbClr val="FFFF00"/>
                </a:highlight>
                <a:latin typeface="Open Sans"/>
              </a:rPr>
              <a:t>LE BUT D’UN PROJET : </a:t>
            </a:r>
          </a:p>
          <a:p>
            <a:pPr algn="ctr">
              <a:lnSpc>
                <a:spcPts val="3499"/>
              </a:lnSpc>
            </a:pPr>
            <a:r>
              <a:rPr lang="en-US" sz="2499" dirty="0">
                <a:solidFill>
                  <a:srgbClr val="000000"/>
                </a:solidFill>
                <a:latin typeface="Open Sans"/>
              </a:rPr>
              <a:t>Il </a:t>
            </a:r>
            <a:r>
              <a:rPr lang="en-US" sz="2499" dirty="0" err="1">
                <a:solidFill>
                  <a:srgbClr val="000000"/>
                </a:solidFill>
                <a:latin typeface="Open Sans"/>
              </a:rPr>
              <a:t>donne</a:t>
            </a:r>
            <a:r>
              <a:rPr lang="en-US" sz="2499" dirty="0">
                <a:solidFill>
                  <a:srgbClr val="000000"/>
                </a:solidFill>
                <a:latin typeface="Open Sans"/>
              </a:rPr>
              <a:t> </a:t>
            </a:r>
            <a:r>
              <a:rPr lang="en-US" sz="2499" dirty="0" err="1">
                <a:solidFill>
                  <a:srgbClr val="000000"/>
                </a:solidFill>
                <a:latin typeface="Open Sans"/>
              </a:rPr>
              <a:t>une</a:t>
            </a:r>
            <a:r>
              <a:rPr lang="en-US" sz="2499" dirty="0">
                <a:solidFill>
                  <a:srgbClr val="000000"/>
                </a:solidFill>
                <a:latin typeface="Open Sans"/>
              </a:rPr>
              <a:t> vision </a:t>
            </a:r>
            <a:r>
              <a:rPr lang="en-US" sz="2499" dirty="0" err="1">
                <a:solidFill>
                  <a:srgbClr val="000000"/>
                </a:solidFill>
                <a:latin typeface="Open Sans"/>
              </a:rPr>
              <a:t>stratégique</a:t>
            </a:r>
            <a:r>
              <a:rPr lang="en-US" sz="2499" dirty="0">
                <a:solidFill>
                  <a:srgbClr val="000000"/>
                </a:solidFill>
                <a:latin typeface="Open Sans"/>
              </a:rPr>
              <a:t> et </a:t>
            </a:r>
            <a:r>
              <a:rPr lang="en-US" sz="2499" dirty="0" err="1">
                <a:solidFill>
                  <a:srgbClr val="000000"/>
                </a:solidFill>
                <a:latin typeface="Open Sans"/>
              </a:rPr>
              <a:t>répond</a:t>
            </a:r>
            <a:r>
              <a:rPr lang="en-US" sz="2499" dirty="0">
                <a:solidFill>
                  <a:srgbClr val="000000"/>
                </a:solidFill>
                <a:latin typeface="Open Sans"/>
              </a:rPr>
              <a:t> à la question “à quoi </a:t>
            </a:r>
            <a:r>
              <a:rPr lang="en-US" sz="2499" dirty="0" err="1">
                <a:solidFill>
                  <a:srgbClr val="000000"/>
                </a:solidFill>
                <a:latin typeface="Open Sans"/>
              </a:rPr>
              <a:t>va</a:t>
            </a:r>
            <a:r>
              <a:rPr lang="en-US" sz="2499" dirty="0">
                <a:solidFill>
                  <a:srgbClr val="000000"/>
                </a:solidFill>
                <a:latin typeface="Open Sans"/>
              </a:rPr>
              <a:t> </a:t>
            </a:r>
            <a:r>
              <a:rPr lang="en-US" sz="2499" dirty="0" err="1">
                <a:solidFill>
                  <a:srgbClr val="000000"/>
                </a:solidFill>
                <a:latin typeface="Open Sans"/>
              </a:rPr>
              <a:t>servir</a:t>
            </a:r>
            <a:r>
              <a:rPr lang="en-US" sz="2499" dirty="0">
                <a:solidFill>
                  <a:srgbClr val="000000"/>
                </a:solidFill>
                <a:latin typeface="Open Sans"/>
              </a:rPr>
              <a:t> </a:t>
            </a:r>
            <a:r>
              <a:rPr lang="en-US" sz="2499" dirty="0" err="1">
                <a:solidFill>
                  <a:srgbClr val="000000"/>
                </a:solidFill>
                <a:latin typeface="Open Sans"/>
              </a:rPr>
              <a:t>ce</a:t>
            </a:r>
            <a:r>
              <a:rPr lang="en-US" sz="2499" dirty="0">
                <a:solidFill>
                  <a:srgbClr val="000000"/>
                </a:solidFill>
                <a:latin typeface="Open Sans"/>
              </a:rPr>
              <a:t> </a:t>
            </a:r>
            <a:r>
              <a:rPr lang="en-US" sz="2499" dirty="0" err="1">
                <a:solidFill>
                  <a:srgbClr val="000000"/>
                </a:solidFill>
                <a:latin typeface="Open Sans"/>
              </a:rPr>
              <a:t>projet</a:t>
            </a:r>
            <a:r>
              <a:rPr lang="en-US" sz="2499" dirty="0">
                <a:solidFill>
                  <a:srgbClr val="000000"/>
                </a:solidFill>
                <a:latin typeface="Open Sans"/>
              </a:rPr>
              <a:t>”. </a:t>
            </a:r>
          </a:p>
          <a:p>
            <a:pPr algn="ctr">
              <a:lnSpc>
                <a:spcPts val="3499"/>
              </a:lnSpc>
            </a:pPr>
            <a:r>
              <a:rPr lang="en-US" sz="2499" dirty="0">
                <a:solidFill>
                  <a:srgbClr val="000000"/>
                </a:solidFill>
                <a:latin typeface="Open Sans"/>
              </a:rPr>
              <a:t>Le but du </a:t>
            </a:r>
            <a:r>
              <a:rPr lang="en-US" sz="2499" dirty="0" err="1">
                <a:solidFill>
                  <a:srgbClr val="000000"/>
                </a:solidFill>
                <a:latin typeface="Open Sans"/>
              </a:rPr>
              <a:t>projet</a:t>
            </a:r>
            <a:r>
              <a:rPr lang="en-US" sz="2499" dirty="0">
                <a:solidFill>
                  <a:srgbClr val="000000"/>
                </a:solidFill>
                <a:latin typeface="Open Sans"/>
              </a:rPr>
              <a:t> </a:t>
            </a:r>
            <a:r>
              <a:rPr lang="en-US" sz="2499" dirty="0" err="1">
                <a:solidFill>
                  <a:srgbClr val="000000"/>
                </a:solidFill>
                <a:latin typeface="Open Sans"/>
              </a:rPr>
              <a:t>permet</a:t>
            </a:r>
            <a:r>
              <a:rPr lang="en-US" sz="2499" dirty="0">
                <a:solidFill>
                  <a:srgbClr val="000000"/>
                </a:solidFill>
                <a:latin typeface="Open Sans"/>
              </a:rPr>
              <a:t> </a:t>
            </a:r>
            <a:r>
              <a:rPr lang="en-US" sz="2499" dirty="0" err="1">
                <a:solidFill>
                  <a:srgbClr val="000000"/>
                </a:solidFill>
                <a:latin typeface="Open Sans"/>
              </a:rPr>
              <a:t>ainsi</a:t>
            </a:r>
            <a:r>
              <a:rPr lang="en-US" sz="2499" dirty="0">
                <a:solidFill>
                  <a:srgbClr val="000000"/>
                </a:solidFill>
                <a:latin typeface="Open Sans"/>
              </a:rPr>
              <a:t> de fixer un cap et de </a:t>
            </a:r>
            <a:r>
              <a:rPr lang="en-US" sz="2499" dirty="0" err="1">
                <a:solidFill>
                  <a:srgbClr val="000000"/>
                </a:solidFill>
                <a:latin typeface="Open Sans"/>
              </a:rPr>
              <a:t>partager</a:t>
            </a:r>
            <a:r>
              <a:rPr lang="en-US" sz="2499" dirty="0">
                <a:solidFill>
                  <a:srgbClr val="000000"/>
                </a:solidFill>
                <a:latin typeface="Open Sans"/>
              </a:rPr>
              <a:t> </a:t>
            </a:r>
            <a:r>
              <a:rPr lang="en-US" sz="2499" dirty="0" err="1">
                <a:solidFill>
                  <a:srgbClr val="000000"/>
                </a:solidFill>
                <a:latin typeface="Open Sans"/>
              </a:rPr>
              <a:t>une</a:t>
            </a:r>
            <a:r>
              <a:rPr lang="en-US" sz="2499" dirty="0">
                <a:solidFill>
                  <a:srgbClr val="000000"/>
                </a:solidFill>
                <a:latin typeface="Open Sans"/>
              </a:rPr>
              <a:t> vision avec </a:t>
            </a:r>
            <a:r>
              <a:rPr lang="en-US" sz="2499" dirty="0" err="1">
                <a:solidFill>
                  <a:srgbClr val="000000"/>
                </a:solidFill>
                <a:latin typeface="Open Sans"/>
              </a:rPr>
              <a:t>l’équipe</a:t>
            </a:r>
            <a:r>
              <a:rPr lang="en-US" sz="2499" dirty="0">
                <a:solidFill>
                  <a:srgbClr val="000000"/>
                </a:solidFill>
                <a:latin typeface="Open Sans"/>
              </a:rPr>
              <a:t> de </a:t>
            </a:r>
            <a:r>
              <a:rPr lang="en-US" sz="2499" dirty="0" err="1">
                <a:solidFill>
                  <a:srgbClr val="000000"/>
                </a:solidFill>
                <a:latin typeface="Open Sans"/>
              </a:rPr>
              <a:t>projet</a:t>
            </a:r>
            <a:r>
              <a:rPr lang="en-US" sz="2499" dirty="0">
                <a:solidFill>
                  <a:srgbClr val="000000"/>
                </a:solidFill>
                <a:latin typeface="Open Sans"/>
              </a:rPr>
              <a:t>.</a:t>
            </a:r>
          </a:p>
          <a:p>
            <a:pPr algn="ctr">
              <a:lnSpc>
                <a:spcPts val="3499"/>
              </a:lnSpc>
            </a:pPr>
            <a:r>
              <a:rPr lang="en-US" sz="2499" dirty="0">
                <a:solidFill>
                  <a:srgbClr val="000000"/>
                </a:solidFill>
                <a:latin typeface="Open Sans"/>
              </a:rPr>
              <a:t> </a:t>
            </a:r>
          </a:p>
        </p:txBody>
      </p:sp>
      <p:sp>
        <p:nvSpPr>
          <p:cNvPr id="6" name="TextBox 4">
            <a:extLst>
              <a:ext uri="{FF2B5EF4-FFF2-40B4-BE49-F238E27FC236}">
                <a16:creationId xmlns:a16="http://schemas.microsoft.com/office/drawing/2014/main" id="{1E0D043E-7E49-6B2A-624D-01F522F48B35}"/>
              </a:ext>
            </a:extLst>
          </p:cNvPr>
          <p:cNvSpPr txBox="1"/>
          <p:nvPr/>
        </p:nvSpPr>
        <p:spPr>
          <a:xfrm>
            <a:off x="2590800" y="5435382"/>
            <a:ext cx="14211300" cy="3112390"/>
          </a:xfrm>
          <a:prstGeom prst="rect">
            <a:avLst/>
          </a:prstGeom>
          <a:ln w="57150"/>
        </p:spPr>
        <p:style>
          <a:lnRef idx="2">
            <a:schemeClr val="accent1"/>
          </a:lnRef>
          <a:fillRef idx="1">
            <a:schemeClr val="lt1"/>
          </a:fillRef>
          <a:effectRef idx="0">
            <a:schemeClr val="accent1"/>
          </a:effectRef>
          <a:fontRef idx="minor">
            <a:schemeClr val="dk1"/>
          </a:fontRef>
        </p:style>
        <p:txBody>
          <a:bodyPr lIns="0" tIns="0" rIns="0" bIns="0" rtlCol="0" anchor="t">
            <a:spAutoFit/>
          </a:bodyPr>
          <a:lstStyle/>
          <a:p>
            <a:pPr marL="342900" indent="-342900" algn="ctr">
              <a:lnSpc>
                <a:spcPts val="3499"/>
              </a:lnSpc>
              <a:buFont typeface="Arial" panose="020B0604020202020204" pitchFamily="34" charset="0"/>
              <a:buChar char="•"/>
            </a:pPr>
            <a:endParaRPr lang="en-US" sz="2499" dirty="0">
              <a:solidFill>
                <a:srgbClr val="000000"/>
              </a:solidFill>
              <a:highlight>
                <a:srgbClr val="FFFF00"/>
              </a:highlight>
              <a:latin typeface="Open Sans"/>
            </a:endParaRPr>
          </a:p>
          <a:p>
            <a:pPr marL="342900" indent="-342900" algn="ctr">
              <a:lnSpc>
                <a:spcPts val="3499"/>
              </a:lnSpc>
              <a:buFont typeface="Arial" panose="020B0604020202020204" pitchFamily="34" charset="0"/>
              <a:buChar char="•"/>
            </a:pPr>
            <a:r>
              <a:rPr lang="en-US" sz="2499" dirty="0">
                <a:solidFill>
                  <a:srgbClr val="000000"/>
                </a:solidFill>
                <a:highlight>
                  <a:srgbClr val="FFFF00"/>
                </a:highlight>
                <a:latin typeface="Open Sans"/>
              </a:rPr>
              <a:t>L’OBJECTIF D’UN PROJET </a:t>
            </a:r>
          </a:p>
          <a:p>
            <a:pPr algn="ctr">
              <a:lnSpc>
                <a:spcPts val="3499"/>
              </a:lnSpc>
            </a:pPr>
            <a:r>
              <a:rPr lang="en-US" sz="2499" dirty="0">
                <a:solidFill>
                  <a:srgbClr val="000000"/>
                </a:solidFill>
                <a:latin typeface="Open Sans"/>
              </a:rPr>
              <a:t>Il </a:t>
            </a:r>
            <a:r>
              <a:rPr lang="en-US" sz="2499" dirty="0" err="1">
                <a:solidFill>
                  <a:srgbClr val="000000"/>
                </a:solidFill>
                <a:latin typeface="Open Sans"/>
              </a:rPr>
              <a:t>exprime</a:t>
            </a:r>
            <a:r>
              <a:rPr lang="en-US" sz="2499" dirty="0">
                <a:solidFill>
                  <a:srgbClr val="000000"/>
                </a:solidFill>
                <a:latin typeface="Open Sans"/>
              </a:rPr>
              <a:t> </a:t>
            </a:r>
            <a:r>
              <a:rPr lang="en-US" sz="2499" dirty="0" err="1">
                <a:solidFill>
                  <a:srgbClr val="000000"/>
                </a:solidFill>
                <a:latin typeface="Open Sans"/>
              </a:rPr>
              <a:t>une</a:t>
            </a:r>
            <a:r>
              <a:rPr lang="en-US" sz="2499" dirty="0">
                <a:solidFill>
                  <a:srgbClr val="000000"/>
                </a:solidFill>
                <a:latin typeface="Open Sans"/>
              </a:rPr>
              <a:t> </a:t>
            </a:r>
            <a:r>
              <a:rPr lang="en-US" sz="2499" dirty="0" err="1">
                <a:solidFill>
                  <a:srgbClr val="000000"/>
                </a:solidFill>
                <a:latin typeface="Open Sans"/>
              </a:rPr>
              <a:t>cible</a:t>
            </a:r>
            <a:r>
              <a:rPr lang="en-US" sz="2499" dirty="0">
                <a:solidFill>
                  <a:srgbClr val="000000"/>
                </a:solidFill>
                <a:latin typeface="Open Sans"/>
              </a:rPr>
              <a:t> </a:t>
            </a:r>
            <a:r>
              <a:rPr lang="en-US" sz="2499" dirty="0" err="1">
                <a:solidFill>
                  <a:srgbClr val="000000"/>
                </a:solidFill>
                <a:latin typeface="Open Sans"/>
              </a:rPr>
              <a:t>opérationnelle</a:t>
            </a:r>
            <a:r>
              <a:rPr lang="en-US" sz="2499" dirty="0">
                <a:solidFill>
                  <a:srgbClr val="000000"/>
                </a:solidFill>
                <a:latin typeface="Open Sans"/>
              </a:rPr>
              <a:t> precise que </a:t>
            </a:r>
            <a:r>
              <a:rPr lang="en-US" sz="2499" dirty="0" err="1">
                <a:solidFill>
                  <a:srgbClr val="000000"/>
                </a:solidFill>
                <a:latin typeface="Open Sans"/>
              </a:rPr>
              <a:t>l’on</a:t>
            </a:r>
            <a:r>
              <a:rPr lang="en-US" sz="2499" dirty="0">
                <a:solidFill>
                  <a:srgbClr val="000000"/>
                </a:solidFill>
                <a:latin typeface="Open Sans"/>
              </a:rPr>
              <a:t> </a:t>
            </a:r>
            <a:r>
              <a:rPr lang="en-US" sz="2499" dirty="0" err="1">
                <a:solidFill>
                  <a:srgbClr val="000000"/>
                </a:solidFill>
                <a:latin typeface="Open Sans"/>
              </a:rPr>
              <a:t>souhaite</a:t>
            </a:r>
            <a:r>
              <a:rPr lang="en-US" sz="2499" dirty="0">
                <a:solidFill>
                  <a:srgbClr val="000000"/>
                </a:solidFill>
                <a:latin typeface="Open Sans"/>
              </a:rPr>
              <a:t> </a:t>
            </a:r>
            <a:r>
              <a:rPr lang="en-US" sz="2499" dirty="0" err="1">
                <a:solidFill>
                  <a:srgbClr val="000000"/>
                </a:solidFill>
                <a:latin typeface="Open Sans"/>
              </a:rPr>
              <a:t>atteindre</a:t>
            </a:r>
            <a:r>
              <a:rPr lang="en-US" sz="2499" dirty="0">
                <a:solidFill>
                  <a:srgbClr val="000000"/>
                </a:solidFill>
                <a:latin typeface="Open Sans"/>
              </a:rPr>
              <a:t>.</a:t>
            </a:r>
          </a:p>
          <a:p>
            <a:pPr algn="ctr">
              <a:lnSpc>
                <a:spcPts val="3499"/>
              </a:lnSpc>
            </a:pPr>
            <a:r>
              <a:rPr lang="en-US" sz="2499" dirty="0">
                <a:solidFill>
                  <a:srgbClr val="000000"/>
                </a:solidFill>
                <a:latin typeface="Open Sans"/>
              </a:rPr>
              <a:t>Et qui </a:t>
            </a:r>
            <a:r>
              <a:rPr lang="en-US" sz="2499" dirty="0" err="1">
                <a:solidFill>
                  <a:srgbClr val="000000"/>
                </a:solidFill>
                <a:latin typeface="Open Sans"/>
              </a:rPr>
              <a:t>est</a:t>
            </a:r>
            <a:r>
              <a:rPr lang="en-US" sz="2499" dirty="0">
                <a:solidFill>
                  <a:srgbClr val="000000"/>
                </a:solidFill>
                <a:latin typeface="Open Sans"/>
              </a:rPr>
              <a:t> </a:t>
            </a:r>
            <a:r>
              <a:rPr lang="en-US" sz="2499" dirty="0" err="1">
                <a:solidFill>
                  <a:srgbClr val="000000"/>
                </a:solidFill>
                <a:latin typeface="Open Sans"/>
              </a:rPr>
              <a:t>rattaché</a:t>
            </a:r>
            <a:r>
              <a:rPr lang="en-US" sz="2499" dirty="0">
                <a:solidFill>
                  <a:srgbClr val="000000"/>
                </a:solidFill>
                <a:latin typeface="Open Sans"/>
              </a:rPr>
              <a:t> au but d’un </a:t>
            </a:r>
            <a:r>
              <a:rPr lang="en-US" sz="2499" dirty="0" err="1">
                <a:solidFill>
                  <a:srgbClr val="000000"/>
                </a:solidFill>
                <a:latin typeface="Open Sans"/>
              </a:rPr>
              <a:t>projet</a:t>
            </a:r>
            <a:r>
              <a:rPr lang="en-US" sz="2499" dirty="0">
                <a:solidFill>
                  <a:srgbClr val="000000"/>
                </a:solidFill>
                <a:latin typeface="Open Sans"/>
              </a:rPr>
              <a:t>. </a:t>
            </a:r>
          </a:p>
          <a:p>
            <a:pPr algn="ctr">
              <a:lnSpc>
                <a:spcPts val="3499"/>
              </a:lnSpc>
            </a:pPr>
            <a:r>
              <a:rPr lang="en-US" sz="2499" dirty="0">
                <a:solidFill>
                  <a:srgbClr val="000000"/>
                </a:solidFill>
                <a:latin typeface="Open Sans"/>
              </a:rPr>
              <a:t>Il </a:t>
            </a:r>
            <a:r>
              <a:rPr lang="en-US" sz="2499" dirty="0" err="1">
                <a:solidFill>
                  <a:srgbClr val="000000"/>
                </a:solidFill>
                <a:latin typeface="Open Sans"/>
              </a:rPr>
              <a:t>permet</a:t>
            </a:r>
            <a:r>
              <a:rPr lang="en-US" sz="2499" dirty="0">
                <a:solidFill>
                  <a:srgbClr val="000000"/>
                </a:solidFill>
                <a:latin typeface="Open Sans"/>
              </a:rPr>
              <a:t> de </a:t>
            </a:r>
            <a:r>
              <a:rPr lang="en-US" sz="2499" dirty="0" err="1">
                <a:solidFill>
                  <a:srgbClr val="000000"/>
                </a:solidFill>
                <a:latin typeface="Open Sans"/>
              </a:rPr>
              <a:t>mesurer</a:t>
            </a:r>
            <a:r>
              <a:rPr lang="en-US" sz="2499" dirty="0">
                <a:solidFill>
                  <a:srgbClr val="000000"/>
                </a:solidFill>
                <a:latin typeface="Open Sans"/>
              </a:rPr>
              <a:t> la </a:t>
            </a:r>
            <a:r>
              <a:rPr lang="en-US" sz="2499" dirty="0" err="1">
                <a:solidFill>
                  <a:srgbClr val="000000"/>
                </a:solidFill>
                <a:latin typeface="Open Sans"/>
              </a:rPr>
              <a:t>réussite</a:t>
            </a:r>
            <a:r>
              <a:rPr lang="en-US" sz="2499" dirty="0">
                <a:solidFill>
                  <a:srgbClr val="000000"/>
                </a:solidFill>
                <a:latin typeface="Open Sans"/>
              </a:rPr>
              <a:t> </a:t>
            </a:r>
            <a:r>
              <a:rPr lang="en-US" sz="2499" dirty="0" err="1">
                <a:solidFill>
                  <a:srgbClr val="000000"/>
                </a:solidFill>
                <a:latin typeface="Open Sans"/>
              </a:rPr>
              <a:t>ou</a:t>
            </a:r>
            <a:r>
              <a:rPr lang="en-US" sz="2499" dirty="0">
                <a:solidFill>
                  <a:srgbClr val="000000"/>
                </a:solidFill>
                <a:latin typeface="Open Sans"/>
              </a:rPr>
              <a:t> non d’un </a:t>
            </a:r>
            <a:r>
              <a:rPr lang="en-US" sz="2499" dirty="0" err="1">
                <a:solidFill>
                  <a:srgbClr val="000000"/>
                </a:solidFill>
                <a:latin typeface="Open Sans"/>
              </a:rPr>
              <a:t>projet</a:t>
            </a:r>
            <a:r>
              <a:rPr lang="en-US" sz="2499" dirty="0">
                <a:solidFill>
                  <a:srgbClr val="000000"/>
                </a:solidFill>
                <a:latin typeface="Open Sans"/>
              </a:rPr>
              <a:t> et </a:t>
            </a:r>
            <a:r>
              <a:rPr lang="en-US" sz="2499" dirty="0" err="1">
                <a:solidFill>
                  <a:srgbClr val="000000"/>
                </a:solidFill>
                <a:latin typeface="Open Sans"/>
              </a:rPr>
              <a:t>permet</a:t>
            </a:r>
            <a:r>
              <a:rPr lang="en-US" sz="2499" dirty="0">
                <a:solidFill>
                  <a:srgbClr val="000000"/>
                </a:solidFill>
                <a:latin typeface="Open Sans"/>
              </a:rPr>
              <a:t> de savoir </a:t>
            </a:r>
            <a:r>
              <a:rPr lang="en-US" sz="2499" dirty="0" err="1">
                <a:solidFill>
                  <a:srgbClr val="000000"/>
                </a:solidFill>
                <a:latin typeface="Open Sans"/>
              </a:rPr>
              <a:t>si</a:t>
            </a:r>
            <a:r>
              <a:rPr lang="en-US" sz="2499" dirty="0">
                <a:solidFill>
                  <a:srgbClr val="000000"/>
                </a:solidFill>
                <a:latin typeface="Open Sans"/>
              </a:rPr>
              <a:t> le but du </a:t>
            </a:r>
            <a:r>
              <a:rPr lang="en-US" sz="2499" dirty="0" err="1">
                <a:solidFill>
                  <a:srgbClr val="000000"/>
                </a:solidFill>
                <a:latin typeface="Open Sans"/>
              </a:rPr>
              <a:t>projet</a:t>
            </a:r>
            <a:r>
              <a:rPr lang="en-US" sz="2499" dirty="0">
                <a:solidFill>
                  <a:srgbClr val="000000"/>
                </a:solidFill>
                <a:latin typeface="Open Sans"/>
              </a:rPr>
              <a:t> a </a:t>
            </a:r>
            <a:r>
              <a:rPr lang="en-US" sz="2499" dirty="0" err="1">
                <a:solidFill>
                  <a:srgbClr val="000000"/>
                </a:solidFill>
                <a:latin typeface="Open Sans"/>
              </a:rPr>
              <a:t>été</a:t>
            </a:r>
            <a:r>
              <a:rPr lang="en-US" sz="2499" dirty="0">
                <a:solidFill>
                  <a:srgbClr val="000000"/>
                </a:solidFill>
                <a:latin typeface="Open Sans"/>
              </a:rPr>
              <a:t> attaint </a:t>
            </a:r>
            <a:r>
              <a:rPr lang="en-US" sz="2499" dirty="0" err="1">
                <a:solidFill>
                  <a:srgbClr val="000000"/>
                </a:solidFill>
                <a:latin typeface="Open Sans"/>
              </a:rPr>
              <a:t>ou</a:t>
            </a:r>
            <a:r>
              <a:rPr lang="en-US" sz="2499" dirty="0">
                <a:solidFill>
                  <a:srgbClr val="000000"/>
                </a:solidFill>
                <a:latin typeface="Open Sans"/>
              </a:rPr>
              <a:t> pas.  </a:t>
            </a:r>
          </a:p>
          <a:p>
            <a:pPr algn="ctr">
              <a:lnSpc>
                <a:spcPts val="3499"/>
              </a:lnSpc>
            </a:pPr>
            <a:endParaRPr lang="en-US" sz="2499" dirty="0">
              <a:solidFill>
                <a:srgbClr val="000000"/>
              </a:solidFill>
              <a:latin typeface="Open Sans"/>
            </a:endParaRPr>
          </a:p>
        </p:txBody>
      </p:sp>
      <p:sp>
        <p:nvSpPr>
          <p:cNvPr id="7" name="Freeform 7">
            <a:extLst>
              <a:ext uri="{FF2B5EF4-FFF2-40B4-BE49-F238E27FC236}">
                <a16:creationId xmlns:a16="http://schemas.microsoft.com/office/drawing/2014/main" id="{E0901EB3-A439-46CB-D9FA-9505F03B1DED}"/>
              </a:ext>
            </a:extLst>
          </p:cNvPr>
          <p:cNvSpPr/>
          <p:nvPr/>
        </p:nvSpPr>
        <p:spPr>
          <a:xfrm flipH="1">
            <a:off x="11963400" y="-4229100"/>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pic>
        <p:nvPicPr>
          <p:cNvPr id="9" name="Image 29">
            <a:extLst>
              <a:ext uri="{FF2B5EF4-FFF2-40B4-BE49-F238E27FC236}">
                <a16:creationId xmlns:a16="http://schemas.microsoft.com/office/drawing/2014/main" id="{82076CC1-BB30-76EF-C6CD-AA038C225A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Tree>
    <p:extLst>
      <p:ext uri="{BB962C8B-B14F-4D97-AF65-F5344CB8AC3E}">
        <p14:creationId xmlns:p14="http://schemas.microsoft.com/office/powerpoint/2010/main" val="223303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fade">
                                      <p:cBhvr>
                                        <p:cTn id="38" dur="500"/>
                                        <p:tgtEl>
                                          <p:spTgt spid="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500"/>
                                        <p:tgtEl>
                                          <p:spTgt spid="6">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fade">
                                      <p:cBhvr>
                                        <p:cTn id="48" dur="500"/>
                                        <p:tgtEl>
                                          <p:spTgt spid="6">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animEffect transition="in" filter="fade">
                                      <p:cBhvr>
                                        <p:cTn id="5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5287</TotalTime>
  <Words>1824</Words>
  <Application>Microsoft Office PowerPoint</Application>
  <PresentationFormat>Personnalisé</PresentationFormat>
  <Paragraphs>181</Paragraphs>
  <Slides>22</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22</vt:i4>
      </vt:variant>
    </vt:vector>
  </HeadingPairs>
  <TitlesOfParts>
    <vt:vector size="32" baseType="lpstr">
      <vt:lpstr>Open Sans Bold</vt:lpstr>
      <vt:lpstr>Kollektif Bold</vt:lpstr>
      <vt:lpstr>Open Sans</vt:lpstr>
      <vt:lpstr>gordita</vt:lpstr>
      <vt:lpstr>DM Sans</vt:lpstr>
      <vt:lpstr>DM Sans Bold</vt:lpstr>
      <vt:lpstr>Calibri</vt:lpstr>
      <vt:lpstr>-apple-system</vt: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Objectifs et ressources  </dc:title>
  <cp:lastModifiedBy>Jo Prestia</cp:lastModifiedBy>
  <cp:revision>1</cp:revision>
  <dcterms:created xsi:type="dcterms:W3CDTF">2006-08-16T00:00:00Z</dcterms:created>
  <dcterms:modified xsi:type="dcterms:W3CDTF">2023-11-07T10:15:51Z</dcterms:modified>
  <dc:identifier>DAFxsVP6WEo</dc:identifier>
</cp:coreProperties>
</file>