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69" r:id="rId4"/>
    <p:sldId id="270" r:id="rId5"/>
    <p:sldId id="258" r:id="rId6"/>
    <p:sldId id="260" r:id="rId7"/>
    <p:sldId id="262" r:id="rId8"/>
    <p:sldId id="263" r:id="rId9"/>
    <p:sldId id="261" r:id="rId10"/>
    <p:sldId id="271" r:id="rId11"/>
    <p:sldId id="264" r:id="rId12"/>
    <p:sldId id="265" r:id="rId13"/>
    <p:sldId id="267" r:id="rId14"/>
    <p:sldId id="273" r:id="rId15"/>
    <p:sldId id="268" r:id="rId16"/>
    <p:sldId id="274" r:id="rId17"/>
    <p:sldId id="272" r:id="rId18"/>
  </p:sldIdLst>
  <p:sldSz cx="18288000" cy="10287000"/>
  <p:notesSz cx="6858000" cy="9144000"/>
  <p:embeddedFontLst>
    <p:embeddedFont>
      <p:font typeface="Calibri" panose="020F0502020204030204" pitchFamily="34" charset="0"/>
      <p:regular r:id="rId19"/>
      <p:bold r:id="rId20"/>
      <p:italic r:id="rId21"/>
      <p:boldItalic r:id="rId22"/>
    </p:embeddedFont>
    <p:embeddedFont>
      <p:font typeface="DM Sans" pitchFamily="2" charset="0"/>
      <p:regular r:id="rId23"/>
      <p:bold r:id="rId24"/>
      <p:italic r:id="rId25"/>
      <p:boldItalic r:id="rId26"/>
    </p:embeddedFont>
    <p:embeddedFont>
      <p:font typeface="Kollektif Bold" panose="020B0604020202020204" charset="0"/>
      <p:regular r:id="rId27"/>
    </p:embeddedFont>
    <p:embeddedFont>
      <p:font typeface="Montserrat" panose="00000500000000000000" pitchFamily="2" charset="0"/>
      <p:regular r:id="rId28"/>
      <p:bold r:id="rId29"/>
      <p:italic r:id="rId30"/>
      <p:boldItalic r:id="rId31"/>
    </p:embeddedFont>
    <p:embeddedFont>
      <p:font typeface="Nunito Sans" pitchFamily="2" charset="0"/>
      <p:regular r:id="rId32"/>
      <p:bold r:id="rId33"/>
      <p:italic r:id="rId34"/>
      <p:boldItalic r:id="rId35"/>
    </p:embeddedFont>
    <p:embeddedFont>
      <p:font typeface="Open Sans" panose="020B0606030504020204" pitchFamily="34" charset="0"/>
      <p:regular r:id="rId36"/>
      <p:bold r:id="rId37"/>
      <p:italic r:id="rId38"/>
      <p:boldItalic r:id="rId39"/>
    </p:embeddedFont>
    <p:embeddedFont>
      <p:font typeface="Roboto" panose="02000000000000000000" pitchFamily="2" charset="0"/>
      <p:regular r:id="rId40"/>
      <p:bold r:id="rId41"/>
      <p:italic r:id="rId42"/>
      <p:boldItalic r:id="rId4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AF9DE"/>
    <a:srgbClr val="F1B1B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6A1F117-3DDD-422A-B4D4-3285736752AC}" v="134" dt="2023-11-03T20:22:19.24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39" d="100"/>
          <a:sy n="39" d="100"/>
        </p:scale>
        <p:origin x="940"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8.fntdata"/><Relationship Id="rId39" Type="http://schemas.openxmlformats.org/officeDocument/2006/relationships/font" Target="fonts/font21.fntdata"/><Relationship Id="rId21" Type="http://schemas.openxmlformats.org/officeDocument/2006/relationships/font" Target="fonts/font3.fntdata"/><Relationship Id="rId34" Type="http://schemas.openxmlformats.org/officeDocument/2006/relationships/font" Target="fonts/font16.fntdata"/><Relationship Id="rId42" Type="http://schemas.openxmlformats.org/officeDocument/2006/relationships/font" Target="fonts/font24.fntdata"/><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11.fntdata"/><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font" Target="fonts/font14.fntdata"/><Relationship Id="rId37" Type="http://schemas.openxmlformats.org/officeDocument/2006/relationships/font" Target="fonts/font19.fntdata"/><Relationship Id="rId40" Type="http://schemas.openxmlformats.org/officeDocument/2006/relationships/font" Target="fonts/font22.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36" Type="http://schemas.openxmlformats.org/officeDocument/2006/relationships/font" Target="fonts/font18.fntdata"/><Relationship Id="rId49"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font" Target="fonts/font13.fntdata"/><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font" Target="fonts/font17.fntdata"/><Relationship Id="rId43" Type="http://schemas.openxmlformats.org/officeDocument/2006/relationships/font" Target="fonts/font25.fntdata"/><Relationship Id="rId48" Type="http://schemas.microsoft.com/office/2016/11/relationships/changesInfo" Target="changesInfos/changesInfo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font" Target="fonts/font15.fntdata"/><Relationship Id="rId38" Type="http://schemas.openxmlformats.org/officeDocument/2006/relationships/font" Target="fonts/font20.fntdata"/><Relationship Id="rId46" Type="http://schemas.openxmlformats.org/officeDocument/2006/relationships/theme" Target="theme/theme1.xml"/><Relationship Id="rId20" Type="http://schemas.openxmlformats.org/officeDocument/2006/relationships/font" Target="fonts/font2.fntdata"/><Relationship Id="rId41" Type="http://schemas.openxmlformats.org/officeDocument/2006/relationships/font" Target="fonts/font23.fntdata"/><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 Prestia" userId="725aace31fa660f5" providerId="LiveId" clId="{E6A1F117-3DDD-422A-B4D4-3285736752AC}"/>
    <pc:docChg chg="undo custSel addSld delSld modSld sldOrd">
      <pc:chgData name="Jo Prestia" userId="725aace31fa660f5" providerId="LiveId" clId="{E6A1F117-3DDD-422A-B4D4-3285736752AC}" dt="2023-11-03T20:22:19.242" v="5001"/>
      <pc:docMkLst>
        <pc:docMk/>
      </pc:docMkLst>
      <pc:sldChg chg="modSp mod modAnim">
        <pc:chgData name="Jo Prestia" userId="725aace31fa660f5" providerId="LiveId" clId="{E6A1F117-3DDD-422A-B4D4-3285736752AC}" dt="2023-11-03T20:10:58.021" v="4902"/>
        <pc:sldMkLst>
          <pc:docMk/>
          <pc:sldMk cId="0" sldId="256"/>
        </pc:sldMkLst>
        <pc:spChg chg="mod">
          <ac:chgData name="Jo Prestia" userId="725aace31fa660f5" providerId="LiveId" clId="{E6A1F117-3DDD-422A-B4D4-3285736752AC}" dt="2023-11-01T11:36:10.447" v="90" actId="20577"/>
          <ac:spMkLst>
            <pc:docMk/>
            <pc:sldMk cId="0" sldId="256"/>
            <ac:spMk id="2" creationId="{00000000-0000-0000-0000-000000000000}"/>
          </ac:spMkLst>
        </pc:spChg>
      </pc:sldChg>
      <pc:sldChg chg="addSp delSp modSp add del mod modClrScheme modAnim chgLayout">
        <pc:chgData name="Jo Prestia" userId="725aace31fa660f5" providerId="LiveId" clId="{E6A1F117-3DDD-422A-B4D4-3285736752AC}" dt="2023-11-03T20:11:47.490" v="4911"/>
        <pc:sldMkLst>
          <pc:docMk/>
          <pc:sldMk cId="88278573" sldId="257"/>
        </pc:sldMkLst>
        <pc:spChg chg="mod">
          <ac:chgData name="Jo Prestia" userId="725aace31fa660f5" providerId="LiveId" clId="{E6A1F117-3DDD-422A-B4D4-3285736752AC}" dt="2023-11-01T11:55:13.355" v="206" actId="255"/>
          <ac:spMkLst>
            <pc:docMk/>
            <pc:sldMk cId="88278573" sldId="257"/>
            <ac:spMk id="2" creationId="{00000000-0000-0000-0000-000000000000}"/>
          </ac:spMkLst>
        </pc:spChg>
        <pc:spChg chg="del">
          <ac:chgData name="Jo Prestia" userId="725aace31fa660f5" providerId="LiveId" clId="{E6A1F117-3DDD-422A-B4D4-3285736752AC}" dt="2023-11-01T11:52:01.327" v="113" actId="478"/>
          <ac:spMkLst>
            <pc:docMk/>
            <pc:sldMk cId="88278573" sldId="257"/>
            <ac:spMk id="3" creationId="{00000000-0000-0000-0000-000000000000}"/>
          </ac:spMkLst>
        </pc:spChg>
        <pc:spChg chg="del">
          <ac:chgData name="Jo Prestia" userId="725aace31fa660f5" providerId="LiveId" clId="{E6A1F117-3DDD-422A-B4D4-3285736752AC}" dt="2023-11-01T11:51:57.476" v="112" actId="478"/>
          <ac:spMkLst>
            <pc:docMk/>
            <pc:sldMk cId="88278573" sldId="257"/>
            <ac:spMk id="5" creationId="{00000000-0000-0000-0000-000000000000}"/>
          </ac:spMkLst>
        </pc:spChg>
        <pc:spChg chg="del mod">
          <ac:chgData name="Jo Prestia" userId="725aace31fa660f5" providerId="LiveId" clId="{E6A1F117-3DDD-422A-B4D4-3285736752AC}" dt="2023-11-01T11:51:54.412" v="111" actId="478"/>
          <ac:spMkLst>
            <pc:docMk/>
            <pc:sldMk cId="88278573" sldId="257"/>
            <ac:spMk id="6" creationId="{00000000-0000-0000-0000-000000000000}"/>
          </ac:spMkLst>
        </pc:spChg>
        <pc:spChg chg="del">
          <ac:chgData name="Jo Prestia" userId="725aace31fa660f5" providerId="LiveId" clId="{E6A1F117-3DDD-422A-B4D4-3285736752AC}" dt="2023-11-01T11:52:04.203" v="114" actId="478"/>
          <ac:spMkLst>
            <pc:docMk/>
            <pc:sldMk cId="88278573" sldId="257"/>
            <ac:spMk id="7" creationId="{00000000-0000-0000-0000-000000000000}"/>
          </ac:spMkLst>
        </pc:spChg>
        <pc:spChg chg="add del mod ord">
          <ac:chgData name="Jo Prestia" userId="725aace31fa660f5" providerId="LiveId" clId="{E6A1F117-3DDD-422A-B4D4-3285736752AC}" dt="2023-11-01T11:53:19.179" v="162" actId="478"/>
          <ac:spMkLst>
            <pc:docMk/>
            <pc:sldMk cId="88278573" sldId="257"/>
            <ac:spMk id="9" creationId="{7631F6BA-33A9-12A1-22AB-033E10B83EEF}"/>
          </ac:spMkLst>
        </pc:spChg>
        <pc:spChg chg="add del mod ord">
          <ac:chgData name="Jo Prestia" userId="725aace31fa660f5" providerId="LiveId" clId="{E6A1F117-3DDD-422A-B4D4-3285736752AC}" dt="2023-11-01T11:53:32.294" v="167" actId="478"/>
          <ac:spMkLst>
            <pc:docMk/>
            <pc:sldMk cId="88278573" sldId="257"/>
            <ac:spMk id="10" creationId="{F79C0CD9-4A87-B402-244B-F025450143D7}"/>
          </ac:spMkLst>
        </pc:spChg>
        <pc:spChg chg="add mod ord">
          <ac:chgData name="Jo Prestia" userId="725aace31fa660f5" providerId="LiveId" clId="{E6A1F117-3DDD-422A-B4D4-3285736752AC}" dt="2023-11-03T19:36:59.961" v="4134" actId="20577"/>
          <ac:spMkLst>
            <pc:docMk/>
            <pc:sldMk cId="88278573" sldId="257"/>
            <ac:spMk id="11" creationId="{02F3FD92-875A-4B8C-0938-86FBA9D0D8B1}"/>
          </ac:spMkLst>
        </pc:spChg>
        <pc:spChg chg="add del mod ord">
          <ac:chgData name="Jo Prestia" userId="725aace31fa660f5" providerId="LiveId" clId="{E6A1F117-3DDD-422A-B4D4-3285736752AC}" dt="2023-11-01T11:53:35.686" v="168" actId="478"/>
          <ac:spMkLst>
            <pc:docMk/>
            <pc:sldMk cId="88278573" sldId="257"/>
            <ac:spMk id="12" creationId="{60A0767E-05DD-8B78-7715-4B584B6F5277}"/>
          </ac:spMkLst>
        </pc:spChg>
        <pc:spChg chg="add del mod ord">
          <ac:chgData name="Jo Prestia" userId="725aace31fa660f5" providerId="LiveId" clId="{E6A1F117-3DDD-422A-B4D4-3285736752AC}" dt="2023-11-01T11:54:12.360" v="182" actId="478"/>
          <ac:spMkLst>
            <pc:docMk/>
            <pc:sldMk cId="88278573" sldId="257"/>
            <ac:spMk id="13" creationId="{5C500481-7FEF-A02D-3596-AEF2E7C5ED3A}"/>
          </ac:spMkLst>
        </pc:spChg>
        <pc:spChg chg="add del mod">
          <ac:chgData name="Jo Prestia" userId="725aace31fa660f5" providerId="LiveId" clId="{E6A1F117-3DDD-422A-B4D4-3285736752AC}" dt="2023-11-01T12:14:07.222" v="600" actId="478"/>
          <ac:spMkLst>
            <pc:docMk/>
            <pc:sldMk cId="88278573" sldId="257"/>
            <ac:spMk id="15" creationId="{5E7435E1-44FC-5E77-302A-4CBF4125AEAB}"/>
          </ac:spMkLst>
        </pc:spChg>
      </pc:sldChg>
      <pc:sldChg chg="modSp add del mod modAnim">
        <pc:chgData name="Jo Prestia" userId="725aace31fa660f5" providerId="LiveId" clId="{E6A1F117-3DDD-422A-B4D4-3285736752AC}" dt="2023-11-03T20:13:41.417" v="4937"/>
        <pc:sldMkLst>
          <pc:docMk/>
          <pc:sldMk cId="2809731625" sldId="258"/>
        </pc:sldMkLst>
        <pc:spChg chg="mod">
          <ac:chgData name="Jo Prestia" userId="725aace31fa660f5" providerId="LiveId" clId="{E6A1F117-3DDD-422A-B4D4-3285736752AC}" dt="2023-11-02T13:46:09.552" v="3393" actId="20577"/>
          <ac:spMkLst>
            <pc:docMk/>
            <pc:sldMk cId="2809731625" sldId="258"/>
            <ac:spMk id="2" creationId="{00000000-0000-0000-0000-000000000000}"/>
          </ac:spMkLst>
        </pc:spChg>
        <pc:spChg chg="mod">
          <ac:chgData name="Jo Prestia" userId="725aace31fa660f5" providerId="LiveId" clId="{E6A1F117-3DDD-422A-B4D4-3285736752AC}" dt="2023-11-01T12:10:29.787" v="239" actId="14100"/>
          <ac:spMkLst>
            <pc:docMk/>
            <pc:sldMk cId="2809731625" sldId="258"/>
            <ac:spMk id="4" creationId="{00000000-0000-0000-0000-000000000000}"/>
          </ac:spMkLst>
        </pc:spChg>
        <pc:spChg chg="mod">
          <ac:chgData name="Jo Prestia" userId="725aace31fa660f5" providerId="LiveId" clId="{E6A1F117-3DDD-422A-B4D4-3285736752AC}" dt="2023-11-02T15:50:34.094" v="3770" actId="20577"/>
          <ac:spMkLst>
            <pc:docMk/>
            <pc:sldMk cId="2809731625" sldId="258"/>
            <ac:spMk id="11" creationId="{02F3FD92-875A-4B8C-0938-86FBA9D0D8B1}"/>
          </ac:spMkLst>
        </pc:spChg>
      </pc:sldChg>
      <pc:sldChg chg="add del">
        <pc:chgData name="Jo Prestia" userId="725aace31fa660f5" providerId="LiveId" clId="{E6A1F117-3DDD-422A-B4D4-3285736752AC}" dt="2023-11-01T12:42:40.180" v="943" actId="47"/>
        <pc:sldMkLst>
          <pc:docMk/>
          <pc:sldMk cId="3657317826" sldId="259"/>
        </pc:sldMkLst>
      </pc:sldChg>
      <pc:sldChg chg="addSp delSp modSp add del mod modAnim chgLayout">
        <pc:chgData name="Jo Prestia" userId="725aace31fa660f5" providerId="LiveId" clId="{E6A1F117-3DDD-422A-B4D4-3285736752AC}" dt="2023-11-03T20:17:55.886" v="4942"/>
        <pc:sldMkLst>
          <pc:docMk/>
          <pc:sldMk cId="793603817" sldId="260"/>
        </pc:sldMkLst>
        <pc:spChg chg="mod">
          <ac:chgData name="Jo Prestia" userId="725aace31fa660f5" providerId="LiveId" clId="{E6A1F117-3DDD-422A-B4D4-3285736752AC}" dt="2023-11-01T12:42:22.947" v="942" actId="1076"/>
          <ac:spMkLst>
            <pc:docMk/>
            <pc:sldMk cId="793603817" sldId="260"/>
            <ac:spMk id="2" creationId="{00000000-0000-0000-0000-000000000000}"/>
          </ac:spMkLst>
        </pc:spChg>
        <pc:spChg chg="add del mod">
          <ac:chgData name="Jo Prestia" userId="725aace31fa660f5" providerId="LiveId" clId="{E6A1F117-3DDD-422A-B4D4-3285736752AC}" dt="2023-11-01T12:36:32.988" v="621" actId="478"/>
          <ac:spMkLst>
            <pc:docMk/>
            <pc:sldMk cId="793603817" sldId="260"/>
            <ac:spMk id="5" creationId="{73BD81BA-6B5F-3FC4-61C7-A814823DF45A}"/>
          </ac:spMkLst>
        </pc:spChg>
        <pc:spChg chg="add del mod ord">
          <ac:chgData name="Jo Prestia" userId="725aace31fa660f5" providerId="LiveId" clId="{E6A1F117-3DDD-422A-B4D4-3285736752AC}" dt="2023-11-01T12:36:57.298" v="627" actId="478"/>
          <ac:spMkLst>
            <pc:docMk/>
            <pc:sldMk cId="793603817" sldId="260"/>
            <ac:spMk id="6" creationId="{54DAB96A-6766-7119-2930-F921D65B78C8}"/>
          </ac:spMkLst>
        </pc:spChg>
        <pc:spChg chg="add mod ord">
          <ac:chgData name="Jo Prestia" userId="725aace31fa660f5" providerId="LiveId" clId="{E6A1F117-3DDD-422A-B4D4-3285736752AC}" dt="2023-11-01T12:41:04.049" v="870" actId="1076"/>
          <ac:spMkLst>
            <pc:docMk/>
            <pc:sldMk cId="793603817" sldId="260"/>
            <ac:spMk id="7" creationId="{09515FCF-D25A-BEAF-F479-823FCF07939E}"/>
          </ac:spMkLst>
        </pc:spChg>
        <pc:spChg chg="add mod ord">
          <ac:chgData name="Jo Prestia" userId="725aace31fa660f5" providerId="LiveId" clId="{E6A1F117-3DDD-422A-B4D4-3285736752AC}" dt="2023-11-01T12:40:32.127" v="862" actId="20577"/>
          <ac:spMkLst>
            <pc:docMk/>
            <pc:sldMk cId="793603817" sldId="260"/>
            <ac:spMk id="9" creationId="{A376A536-15A1-AFC9-06D6-AA4978C666FF}"/>
          </ac:spMkLst>
        </pc:spChg>
        <pc:spChg chg="add mod ord">
          <ac:chgData name="Jo Prestia" userId="725aace31fa660f5" providerId="LiveId" clId="{E6A1F117-3DDD-422A-B4D4-3285736752AC}" dt="2023-11-01T12:40:55.311" v="868" actId="1076"/>
          <ac:spMkLst>
            <pc:docMk/>
            <pc:sldMk cId="793603817" sldId="260"/>
            <ac:spMk id="10" creationId="{12F1150E-214B-C2A3-EE1C-365D1AE65CCB}"/>
          </ac:spMkLst>
        </pc:spChg>
        <pc:spChg chg="del mod">
          <ac:chgData name="Jo Prestia" userId="725aace31fa660f5" providerId="LiveId" clId="{E6A1F117-3DDD-422A-B4D4-3285736752AC}" dt="2023-11-01T12:36:30.101" v="620" actId="478"/>
          <ac:spMkLst>
            <pc:docMk/>
            <pc:sldMk cId="793603817" sldId="260"/>
            <ac:spMk id="11" creationId="{02F3FD92-875A-4B8C-0938-86FBA9D0D8B1}"/>
          </ac:spMkLst>
        </pc:spChg>
        <pc:spChg chg="add mod ord">
          <ac:chgData name="Jo Prestia" userId="725aace31fa660f5" providerId="LiveId" clId="{E6A1F117-3DDD-422A-B4D4-3285736752AC}" dt="2023-11-01T12:39:51.511" v="843" actId="313"/>
          <ac:spMkLst>
            <pc:docMk/>
            <pc:sldMk cId="793603817" sldId="260"/>
            <ac:spMk id="12" creationId="{82817D4C-A2C9-FB9D-D394-0FBB27A978A7}"/>
          </ac:spMkLst>
        </pc:spChg>
        <pc:spChg chg="add mod">
          <ac:chgData name="Jo Prestia" userId="725aace31fa660f5" providerId="LiveId" clId="{E6A1F117-3DDD-422A-B4D4-3285736752AC}" dt="2023-11-01T12:41:47.528" v="874" actId="1076"/>
          <ac:spMkLst>
            <pc:docMk/>
            <pc:sldMk cId="793603817" sldId="260"/>
            <ac:spMk id="15" creationId="{08E8972D-DB2F-3986-023A-BA95EAC99CE3}"/>
          </ac:spMkLst>
        </pc:spChg>
        <pc:cxnChg chg="add mod">
          <ac:chgData name="Jo Prestia" userId="725aace31fa660f5" providerId="LiveId" clId="{E6A1F117-3DDD-422A-B4D4-3285736752AC}" dt="2023-11-01T12:41:24.016" v="872" actId="1582"/>
          <ac:cxnSpMkLst>
            <pc:docMk/>
            <pc:sldMk cId="793603817" sldId="260"/>
            <ac:cxnSpMk id="14" creationId="{58787040-D2A3-2EA4-6D78-6D8333A933C1}"/>
          </ac:cxnSpMkLst>
        </pc:cxnChg>
      </pc:sldChg>
      <pc:sldChg chg="addSp delSp modSp add del mod modAnim">
        <pc:chgData name="Jo Prestia" userId="725aace31fa660f5" providerId="LiveId" clId="{E6A1F117-3DDD-422A-B4D4-3285736752AC}" dt="2023-11-03T20:19:38.403" v="4967"/>
        <pc:sldMkLst>
          <pc:docMk/>
          <pc:sldMk cId="3884087731" sldId="261"/>
        </pc:sldMkLst>
        <pc:spChg chg="mod">
          <ac:chgData name="Jo Prestia" userId="725aace31fa660f5" providerId="LiveId" clId="{E6A1F117-3DDD-422A-B4D4-3285736752AC}" dt="2023-11-01T12:48:12.700" v="1000" actId="20577"/>
          <ac:spMkLst>
            <pc:docMk/>
            <pc:sldMk cId="3884087731" sldId="261"/>
            <ac:spMk id="2" creationId="{00000000-0000-0000-0000-000000000000}"/>
          </ac:spMkLst>
        </pc:spChg>
        <pc:spChg chg="add del mod">
          <ac:chgData name="Jo Prestia" userId="725aace31fa660f5" providerId="LiveId" clId="{E6A1F117-3DDD-422A-B4D4-3285736752AC}" dt="2023-11-01T12:48:25.474" v="1005" actId="478"/>
          <ac:spMkLst>
            <pc:docMk/>
            <pc:sldMk cId="3884087731" sldId="261"/>
            <ac:spMk id="5" creationId="{8709D4CB-23A8-E78B-469B-45EC27E39369}"/>
          </ac:spMkLst>
        </pc:spChg>
        <pc:spChg chg="del">
          <ac:chgData name="Jo Prestia" userId="725aace31fa660f5" providerId="LiveId" clId="{E6A1F117-3DDD-422A-B4D4-3285736752AC}" dt="2023-11-01T12:48:32.038" v="1007" actId="478"/>
          <ac:spMkLst>
            <pc:docMk/>
            <pc:sldMk cId="3884087731" sldId="261"/>
            <ac:spMk id="7" creationId="{09515FCF-D25A-BEAF-F479-823FCF07939E}"/>
          </ac:spMkLst>
        </pc:spChg>
        <pc:spChg chg="mod">
          <ac:chgData name="Jo Prestia" userId="725aace31fa660f5" providerId="LiveId" clId="{E6A1F117-3DDD-422A-B4D4-3285736752AC}" dt="2023-11-01T14:05:35.855" v="2708" actId="20577"/>
          <ac:spMkLst>
            <pc:docMk/>
            <pc:sldMk cId="3884087731" sldId="261"/>
            <ac:spMk id="9" creationId="{A376A536-15A1-AFC9-06D6-AA4978C666FF}"/>
          </ac:spMkLst>
        </pc:spChg>
        <pc:spChg chg="del mod">
          <ac:chgData name="Jo Prestia" userId="725aace31fa660f5" providerId="LiveId" clId="{E6A1F117-3DDD-422A-B4D4-3285736752AC}" dt="2023-11-01T12:48:20.880" v="1002" actId="478"/>
          <ac:spMkLst>
            <pc:docMk/>
            <pc:sldMk cId="3884087731" sldId="261"/>
            <ac:spMk id="10" creationId="{12F1150E-214B-C2A3-EE1C-365D1AE65CCB}"/>
          </ac:spMkLst>
        </pc:spChg>
        <pc:spChg chg="add del mod">
          <ac:chgData name="Jo Prestia" userId="725aace31fa660f5" providerId="LiveId" clId="{E6A1F117-3DDD-422A-B4D4-3285736752AC}" dt="2023-11-01T12:48:28.238" v="1006" actId="478"/>
          <ac:spMkLst>
            <pc:docMk/>
            <pc:sldMk cId="3884087731" sldId="261"/>
            <ac:spMk id="11" creationId="{52A0ED8F-22B8-DC02-1049-FB15880F4430}"/>
          </ac:spMkLst>
        </pc:spChg>
        <pc:spChg chg="del mod">
          <ac:chgData name="Jo Prestia" userId="725aace31fa660f5" providerId="LiveId" clId="{E6A1F117-3DDD-422A-B4D4-3285736752AC}" dt="2023-11-01T12:48:23.525" v="1004" actId="478"/>
          <ac:spMkLst>
            <pc:docMk/>
            <pc:sldMk cId="3884087731" sldId="261"/>
            <ac:spMk id="12" creationId="{82817D4C-A2C9-FB9D-D394-0FBB27A978A7}"/>
          </ac:spMkLst>
        </pc:spChg>
        <pc:spChg chg="add del mod">
          <ac:chgData name="Jo Prestia" userId="725aace31fa660f5" providerId="LiveId" clId="{E6A1F117-3DDD-422A-B4D4-3285736752AC}" dt="2023-11-01T12:48:36.392" v="1008" actId="478"/>
          <ac:spMkLst>
            <pc:docMk/>
            <pc:sldMk cId="3884087731" sldId="261"/>
            <ac:spMk id="16" creationId="{3AC096B2-5ADE-78DA-7627-3DCA9B420B7B}"/>
          </ac:spMkLst>
        </pc:spChg>
        <pc:cxnChg chg="del">
          <ac:chgData name="Jo Prestia" userId="725aace31fa660f5" providerId="LiveId" clId="{E6A1F117-3DDD-422A-B4D4-3285736752AC}" dt="2023-11-01T12:48:03.088" v="945" actId="478"/>
          <ac:cxnSpMkLst>
            <pc:docMk/>
            <pc:sldMk cId="3884087731" sldId="261"/>
            <ac:cxnSpMk id="14" creationId="{58787040-D2A3-2EA4-6D78-6D8333A933C1}"/>
          </ac:cxnSpMkLst>
        </pc:cxnChg>
      </pc:sldChg>
      <pc:sldChg chg="addSp delSp modSp add del mod modAnim">
        <pc:chgData name="Jo Prestia" userId="725aace31fa660f5" providerId="LiveId" clId="{E6A1F117-3DDD-422A-B4D4-3285736752AC}" dt="2023-11-03T20:18:44.235" v="4954" actId="20577"/>
        <pc:sldMkLst>
          <pc:docMk/>
          <pc:sldMk cId="2443869500" sldId="262"/>
        </pc:sldMkLst>
        <pc:spChg chg="add del mod">
          <ac:chgData name="Jo Prestia" userId="725aace31fa660f5" providerId="LiveId" clId="{E6A1F117-3DDD-422A-B4D4-3285736752AC}" dt="2023-11-01T13:12:48.858" v="1983" actId="478"/>
          <ac:spMkLst>
            <pc:docMk/>
            <pc:sldMk cId="2443869500" sldId="262"/>
            <ac:spMk id="3" creationId="{DF3A633F-1832-D099-470B-8AD13A0D7411}"/>
          </ac:spMkLst>
        </pc:spChg>
        <pc:spChg chg="del">
          <ac:chgData name="Jo Prestia" userId="725aace31fa660f5" providerId="LiveId" clId="{E6A1F117-3DDD-422A-B4D4-3285736752AC}" dt="2023-11-01T13:12:41.770" v="1981" actId="478"/>
          <ac:spMkLst>
            <pc:docMk/>
            <pc:sldMk cId="2443869500" sldId="262"/>
            <ac:spMk id="4" creationId="{00000000-0000-0000-0000-000000000000}"/>
          </ac:spMkLst>
        </pc:spChg>
        <pc:spChg chg="add mod">
          <ac:chgData name="Jo Prestia" userId="725aace31fa660f5" providerId="LiveId" clId="{E6A1F117-3DDD-422A-B4D4-3285736752AC}" dt="2023-11-01T13:32:05.261" v="2526" actId="14100"/>
          <ac:spMkLst>
            <pc:docMk/>
            <pc:sldMk cId="2443869500" sldId="262"/>
            <ac:spMk id="5" creationId="{AE323BBA-145A-5F00-DC03-8FF3BE6267BD}"/>
          </ac:spMkLst>
        </pc:spChg>
        <pc:spChg chg="mod">
          <ac:chgData name="Jo Prestia" userId="725aace31fa660f5" providerId="LiveId" clId="{E6A1F117-3DDD-422A-B4D4-3285736752AC}" dt="2023-11-01T13:10:37.876" v="1733" actId="1076"/>
          <ac:spMkLst>
            <pc:docMk/>
            <pc:sldMk cId="2443869500" sldId="262"/>
            <ac:spMk id="7" creationId="{09515FCF-D25A-BEAF-F479-823FCF07939E}"/>
          </ac:spMkLst>
        </pc:spChg>
        <pc:spChg chg="mod">
          <ac:chgData name="Jo Prestia" userId="725aace31fa660f5" providerId="LiveId" clId="{E6A1F117-3DDD-422A-B4D4-3285736752AC}" dt="2023-11-03T20:18:18.485" v="4948" actId="33524"/>
          <ac:spMkLst>
            <pc:docMk/>
            <pc:sldMk cId="2443869500" sldId="262"/>
            <ac:spMk id="9" creationId="{A376A536-15A1-AFC9-06D6-AA4978C666FF}"/>
          </ac:spMkLst>
        </pc:spChg>
        <pc:spChg chg="mod">
          <ac:chgData name="Jo Prestia" userId="725aace31fa660f5" providerId="LiveId" clId="{E6A1F117-3DDD-422A-B4D4-3285736752AC}" dt="2023-11-01T12:57:57.521" v="1061" actId="20577"/>
          <ac:spMkLst>
            <pc:docMk/>
            <pc:sldMk cId="2443869500" sldId="262"/>
            <ac:spMk id="10" creationId="{12F1150E-214B-C2A3-EE1C-365D1AE65CCB}"/>
          </ac:spMkLst>
        </pc:spChg>
        <pc:spChg chg="mod">
          <ac:chgData name="Jo Prestia" userId="725aace31fa660f5" providerId="LiveId" clId="{E6A1F117-3DDD-422A-B4D4-3285736752AC}" dt="2023-11-03T20:18:44.235" v="4954" actId="20577"/>
          <ac:spMkLst>
            <pc:docMk/>
            <pc:sldMk cId="2443869500" sldId="262"/>
            <ac:spMk id="12" creationId="{82817D4C-A2C9-FB9D-D394-0FBB27A978A7}"/>
          </ac:spMkLst>
        </pc:spChg>
      </pc:sldChg>
      <pc:sldChg chg="addSp delSp modSp add del mod modAnim">
        <pc:chgData name="Jo Prestia" userId="725aace31fa660f5" providerId="LiveId" clId="{E6A1F117-3DDD-422A-B4D4-3285736752AC}" dt="2023-11-03T20:19:02.524" v="4959"/>
        <pc:sldMkLst>
          <pc:docMk/>
          <pc:sldMk cId="3572581926" sldId="263"/>
        </pc:sldMkLst>
        <pc:spChg chg="del">
          <ac:chgData name="Jo Prestia" userId="725aace31fa660f5" providerId="LiveId" clId="{E6A1F117-3DDD-422A-B4D4-3285736752AC}" dt="2023-11-01T13:23:29.066" v="1998" actId="478"/>
          <ac:spMkLst>
            <pc:docMk/>
            <pc:sldMk cId="3572581926" sldId="263"/>
            <ac:spMk id="4" creationId="{00000000-0000-0000-0000-000000000000}"/>
          </ac:spMkLst>
        </pc:spChg>
        <pc:spChg chg="add del mod">
          <ac:chgData name="Jo Prestia" userId="725aace31fa660f5" providerId="LiveId" clId="{E6A1F117-3DDD-422A-B4D4-3285736752AC}" dt="2023-11-01T13:23:53.249" v="2003" actId="478"/>
          <ac:spMkLst>
            <pc:docMk/>
            <pc:sldMk cId="3572581926" sldId="263"/>
            <ac:spMk id="5" creationId="{8DC47523-3C20-6E20-2196-A568747F2B65}"/>
          </ac:spMkLst>
        </pc:spChg>
        <pc:spChg chg="mod">
          <ac:chgData name="Jo Prestia" userId="725aace31fa660f5" providerId="LiveId" clId="{E6A1F117-3DDD-422A-B4D4-3285736752AC}" dt="2023-11-01T13:24:01.502" v="2005" actId="1076"/>
          <ac:spMkLst>
            <pc:docMk/>
            <pc:sldMk cId="3572581926" sldId="263"/>
            <ac:spMk id="7" creationId="{09515FCF-D25A-BEAF-F479-823FCF07939E}"/>
          </ac:spMkLst>
        </pc:spChg>
        <pc:spChg chg="mod">
          <ac:chgData name="Jo Prestia" userId="725aace31fa660f5" providerId="LiveId" clId="{E6A1F117-3DDD-422A-B4D4-3285736752AC}" dt="2023-11-01T13:24:22.135" v="2010" actId="255"/>
          <ac:spMkLst>
            <pc:docMk/>
            <pc:sldMk cId="3572581926" sldId="263"/>
            <ac:spMk id="9" creationId="{A376A536-15A1-AFC9-06D6-AA4978C666FF}"/>
          </ac:spMkLst>
        </pc:spChg>
        <pc:spChg chg="del mod">
          <ac:chgData name="Jo Prestia" userId="725aace31fa660f5" providerId="LiveId" clId="{E6A1F117-3DDD-422A-B4D4-3285736752AC}" dt="2023-11-01T13:23:49.458" v="2001" actId="478"/>
          <ac:spMkLst>
            <pc:docMk/>
            <pc:sldMk cId="3572581926" sldId="263"/>
            <ac:spMk id="10" creationId="{12F1150E-214B-C2A3-EE1C-365D1AE65CCB}"/>
          </ac:spMkLst>
        </pc:spChg>
        <pc:spChg chg="add del mod">
          <ac:chgData name="Jo Prestia" userId="725aace31fa660f5" providerId="LiveId" clId="{E6A1F117-3DDD-422A-B4D4-3285736752AC}" dt="2023-11-01T13:23:56.805" v="2004" actId="478"/>
          <ac:spMkLst>
            <pc:docMk/>
            <pc:sldMk cId="3572581926" sldId="263"/>
            <ac:spMk id="11" creationId="{2CC8FCC3-DE1D-D70C-CC10-6D764D2491A9}"/>
          </ac:spMkLst>
        </pc:spChg>
        <pc:spChg chg="del">
          <ac:chgData name="Jo Prestia" userId="725aace31fa660f5" providerId="LiveId" clId="{E6A1F117-3DDD-422A-B4D4-3285736752AC}" dt="2023-11-01T13:23:45.169" v="1999" actId="478"/>
          <ac:spMkLst>
            <pc:docMk/>
            <pc:sldMk cId="3572581926" sldId="263"/>
            <ac:spMk id="12" creationId="{82817D4C-A2C9-FB9D-D394-0FBB27A978A7}"/>
          </ac:spMkLst>
        </pc:spChg>
        <pc:spChg chg="add mod">
          <ac:chgData name="Jo Prestia" userId="725aace31fa660f5" providerId="LiveId" clId="{E6A1F117-3DDD-422A-B4D4-3285736752AC}" dt="2023-11-01T13:31:52.657" v="2524"/>
          <ac:spMkLst>
            <pc:docMk/>
            <pc:sldMk cId="3572581926" sldId="263"/>
            <ac:spMk id="13" creationId="{AC6777E1-D176-4AA1-8D7B-4D292FC1CBB2}"/>
          </ac:spMkLst>
        </pc:spChg>
        <pc:cxnChg chg="del">
          <ac:chgData name="Jo Prestia" userId="725aace31fa660f5" providerId="LiveId" clId="{E6A1F117-3DDD-422A-B4D4-3285736752AC}" dt="2023-11-01T13:23:51.274" v="2002" actId="478"/>
          <ac:cxnSpMkLst>
            <pc:docMk/>
            <pc:sldMk cId="3572581926" sldId="263"/>
            <ac:cxnSpMk id="14" creationId="{58787040-D2A3-2EA4-6D78-6D8333A933C1}"/>
          </ac:cxnSpMkLst>
        </pc:cxnChg>
      </pc:sldChg>
      <pc:sldChg chg="addSp delSp modSp add del mod modAnim">
        <pc:chgData name="Jo Prestia" userId="725aace31fa660f5" providerId="LiveId" clId="{E6A1F117-3DDD-422A-B4D4-3285736752AC}" dt="2023-11-03T20:20:34.495" v="4981"/>
        <pc:sldMkLst>
          <pc:docMk/>
          <pc:sldMk cId="2995062522" sldId="264"/>
        </pc:sldMkLst>
        <pc:spChg chg="mod">
          <ac:chgData name="Jo Prestia" userId="725aace31fa660f5" providerId="LiveId" clId="{E6A1F117-3DDD-422A-B4D4-3285736752AC}" dt="2023-11-01T14:01:23.373" v="2555" actId="20577"/>
          <ac:spMkLst>
            <pc:docMk/>
            <pc:sldMk cId="2995062522" sldId="264"/>
            <ac:spMk id="2" creationId="{00000000-0000-0000-0000-000000000000}"/>
          </ac:spMkLst>
        </pc:spChg>
        <pc:spChg chg="add mod">
          <ac:chgData name="Jo Prestia" userId="725aace31fa660f5" providerId="LiveId" clId="{E6A1F117-3DDD-422A-B4D4-3285736752AC}" dt="2023-11-01T14:07:22.963" v="2821" actId="14100"/>
          <ac:spMkLst>
            <pc:docMk/>
            <pc:sldMk cId="2995062522" sldId="264"/>
            <ac:spMk id="3" creationId="{988B5CBD-CA19-84E6-61F5-FD9B029C2952}"/>
          </ac:spMkLst>
        </pc:spChg>
        <pc:spChg chg="del">
          <ac:chgData name="Jo Prestia" userId="725aace31fa660f5" providerId="LiveId" clId="{E6A1F117-3DDD-422A-B4D4-3285736752AC}" dt="2023-11-01T14:06:15.306" v="2808" actId="478"/>
          <ac:spMkLst>
            <pc:docMk/>
            <pc:sldMk cId="2995062522" sldId="264"/>
            <ac:spMk id="4" creationId="{00000000-0000-0000-0000-000000000000}"/>
          </ac:spMkLst>
        </pc:spChg>
        <pc:spChg chg="mod">
          <ac:chgData name="Jo Prestia" userId="725aace31fa660f5" providerId="LiveId" clId="{E6A1F117-3DDD-422A-B4D4-3285736752AC}" dt="2023-11-01T14:07:09.268" v="2819" actId="255"/>
          <ac:spMkLst>
            <pc:docMk/>
            <pc:sldMk cId="2995062522" sldId="264"/>
            <ac:spMk id="9" creationId="{A376A536-15A1-AFC9-06D6-AA4978C666FF}"/>
          </ac:spMkLst>
        </pc:spChg>
        <pc:spChg chg="mod">
          <ac:chgData name="Jo Prestia" userId="725aace31fa660f5" providerId="LiveId" clId="{E6A1F117-3DDD-422A-B4D4-3285736752AC}" dt="2023-11-01T14:07:00.742" v="2817" actId="1076"/>
          <ac:spMkLst>
            <pc:docMk/>
            <pc:sldMk cId="2995062522" sldId="264"/>
            <ac:spMk id="15" creationId="{08E8972D-DB2F-3986-023A-BA95EAC99CE3}"/>
          </ac:spMkLst>
        </pc:spChg>
      </pc:sldChg>
      <pc:sldChg chg="delSp modSp new del mod">
        <pc:chgData name="Jo Prestia" userId="725aace31fa660f5" providerId="LiveId" clId="{E6A1F117-3DDD-422A-B4D4-3285736752AC}" dt="2023-11-01T14:00:22.705" v="2535" actId="47"/>
        <pc:sldMkLst>
          <pc:docMk/>
          <pc:sldMk cId="3183198253" sldId="264"/>
        </pc:sldMkLst>
        <pc:spChg chg="del">
          <ac:chgData name="Jo Prestia" userId="725aace31fa660f5" providerId="LiveId" clId="{E6A1F117-3DDD-422A-B4D4-3285736752AC}" dt="2023-11-01T13:32:58.894" v="2528" actId="478"/>
          <ac:spMkLst>
            <pc:docMk/>
            <pc:sldMk cId="3183198253" sldId="264"/>
            <ac:spMk id="2" creationId="{AC0D2260-8701-E7D9-7AA8-82CE28C53FD3}"/>
          </ac:spMkLst>
        </pc:spChg>
        <pc:spChg chg="del">
          <ac:chgData name="Jo Prestia" userId="725aace31fa660f5" providerId="LiveId" clId="{E6A1F117-3DDD-422A-B4D4-3285736752AC}" dt="2023-11-01T14:00:19.499" v="2532" actId="478"/>
          <ac:spMkLst>
            <pc:docMk/>
            <pc:sldMk cId="3183198253" sldId="264"/>
            <ac:spMk id="3" creationId="{D78625DD-9C4D-9DDD-40ED-B9430EDA72D5}"/>
          </ac:spMkLst>
        </pc:spChg>
        <pc:spChg chg="mod">
          <ac:chgData name="Jo Prestia" userId="725aace31fa660f5" providerId="LiveId" clId="{E6A1F117-3DDD-422A-B4D4-3285736752AC}" dt="2023-11-01T14:00:21.537" v="2534" actId="20577"/>
          <ac:spMkLst>
            <pc:docMk/>
            <pc:sldMk cId="3183198253" sldId="264"/>
            <ac:spMk id="4" creationId="{966CEF1E-5DF5-B634-5735-9F5340657DC5}"/>
          </ac:spMkLst>
        </pc:spChg>
        <pc:spChg chg="del">
          <ac:chgData name="Jo Prestia" userId="725aace31fa660f5" providerId="LiveId" clId="{E6A1F117-3DDD-422A-B4D4-3285736752AC}" dt="2023-11-01T13:33:07.851" v="2530" actId="478"/>
          <ac:spMkLst>
            <pc:docMk/>
            <pc:sldMk cId="3183198253" sldId="264"/>
            <ac:spMk id="5" creationId="{E80EBA79-29C8-6F9C-8AF8-19432E8B647C}"/>
          </ac:spMkLst>
        </pc:spChg>
        <pc:spChg chg="del">
          <ac:chgData name="Jo Prestia" userId="725aace31fa660f5" providerId="LiveId" clId="{E6A1F117-3DDD-422A-B4D4-3285736752AC}" dt="2023-11-01T13:33:11.715" v="2531" actId="478"/>
          <ac:spMkLst>
            <pc:docMk/>
            <pc:sldMk cId="3183198253" sldId="264"/>
            <ac:spMk id="6" creationId="{6F18976F-CBC7-C7EA-CF4F-936ACB503B19}"/>
          </ac:spMkLst>
        </pc:spChg>
      </pc:sldChg>
      <pc:sldChg chg="addSp modSp add mod modAnim">
        <pc:chgData name="Jo Prestia" userId="725aace31fa660f5" providerId="LiveId" clId="{E6A1F117-3DDD-422A-B4D4-3285736752AC}" dt="2023-11-03T20:21:12.647" v="4988"/>
        <pc:sldMkLst>
          <pc:docMk/>
          <pc:sldMk cId="1528932612" sldId="265"/>
        </pc:sldMkLst>
        <pc:spChg chg="add mod">
          <ac:chgData name="Jo Prestia" userId="725aace31fa660f5" providerId="LiveId" clId="{E6A1F117-3DDD-422A-B4D4-3285736752AC}" dt="2023-11-01T14:07:37.323" v="2823" actId="14100"/>
          <ac:spMkLst>
            <pc:docMk/>
            <pc:sldMk cId="1528932612" sldId="265"/>
            <ac:spMk id="3" creationId="{9F87DB6A-2490-4F8B-5AE7-D69D98835835}"/>
          </ac:spMkLst>
        </pc:spChg>
        <pc:spChg chg="mod">
          <ac:chgData name="Jo Prestia" userId="725aace31fa660f5" providerId="LiveId" clId="{E6A1F117-3DDD-422A-B4D4-3285736752AC}" dt="2023-11-02T16:16:57.449" v="3815" actId="20577"/>
          <ac:spMkLst>
            <pc:docMk/>
            <pc:sldMk cId="1528932612" sldId="265"/>
            <ac:spMk id="9" creationId="{A376A536-15A1-AFC9-06D6-AA4978C666FF}"/>
          </ac:spMkLst>
        </pc:spChg>
      </pc:sldChg>
      <pc:sldChg chg="del">
        <pc:chgData name="Jo Prestia" userId="725aace31fa660f5" providerId="LiveId" clId="{E6A1F117-3DDD-422A-B4D4-3285736752AC}" dt="2023-11-01T11:36:26.681" v="98" actId="47"/>
        <pc:sldMkLst>
          <pc:docMk/>
          <pc:sldMk cId="2233035793" sldId="266"/>
        </pc:sldMkLst>
      </pc:sldChg>
      <pc:sldChg chg="addSp delSp modSp add del mod ord">
        <pc:chgData name="Jo Prestia" userId="725aace31fa660f5" providerId="LiveId" clId="{E6A1F117-3DDD-422A-B4D4-3285736752AC}" dt="2023-11-02T15:55:12.680" v="3771" actId="47"/>
        <pc:sldMkLst>
          <pc:docMk/>
          <pc:sldMk cId="4049078560" sldId="266"/>
        </pc:sldMkLst>
        <pc:spChg chg="mod">
          <ac:chgData name="Jo Prestia" userId="725aace31fa660f5" providerId="LiveId" clId="{E6A1F117-3DDD-422A-B4D4-3285736752AC}" dt="2023-11-01T14:15:00.103" v="3019" actId="20577"/>
          <ac:spMkLst>
            <pc:docMk/>
            <pc:sldMk cId="4049078560" sldId="266"/>
            <ac:spMk id="2" creationId="{00000000-0000-0000-0000-000000000000}"/>
          </ac:spMkLst>
        </pc:spChg>
        <pc:spChg chg="add del mod">
          <ac:chgData name="Jo Prestia" userId="725aace31fa660f5" providerId="LiveId" clId="{E6A1F117-3DDD-422A-B4D4-3285736752AC}" dt="2023-11-02T14:08:37.736" v="3479" actId="478"/>
          <ac:spMkLst>
            <pc:docMk/>
            <pc:sldMk cId="4049078560" sldId="266"/>
            <ac:spMk id="4" creationId="{475B2A4F-BA73-D0B3-C02D-0BE2F56B6B5B}"/>
          </ac:spMkLst>
        </pc:spChg>
        <pc:spChg chg="del">
          <ac:chgData name="Jo Prestia" userId="725aace31fa660f5" providerId="LiveId" clId="{E6A1F117-3DDD-422A-B4D4-3285736752AC}" dt="2023-11-01T14:13:06.995" v="2948" actId="478"/>
          <ac:spMkLst>
            <pc:docMk/>
            <pc:sldMk cId="4049078560" sldId="266"/>
            <ac:spMk id="5" creationId="{AE323BBA-145A-5F00-DC03-8FF3BE6267BD}"/>
          </ac:spMkLst>
        </pc:spChg>
        <pc:spChg chg="del mod">
          <ac:chgData name="Jo Prestia" userId="725aace31fa660f5" providerId="LiveId" clId="{E6A1F117-3DDD-422A-B4D4-3285736752AC}" dt="2023-11-02T14:08:40.968" v="3480" actId="478"/>
          <ac:spMkLst>
            <pc:docMk/>
            <pc:sldMk cId="4049078560" sldId="266"/>
            <ac:spMk id="7" creationId="{09515FCF-D25A-BEAF-F479-823FCF07939E}"/>
          </ac:spMkLst>
        </pc:spChg>
        <pc:spChg chg="del mod">
          <ac:chgData name="Jo Prestia" userId="725aace31fa660f5" providerId="LiveId" clId="{E6A1F117-3DDD-422A-B4D4-3285736752AC}" dt="2023-11-02T14:08:35.749" v="3478" actId="478"/>
          <ac:spMkLst>
            <pc:docMk/>
            <pc:sldMk cId="4049078560" sldId="266"/>
            <ac:spMk id="9" creationId="{A376A536-15A1-AFC9-06D6-AA4978C666FF}"/>
          </ac:spMkLst>
        </pc:spChg>
        <pc:spChg chg="del mod">
          <ac:chgData name="Jo Prestia" userId="725aace31fa660f5" providerId="LiveId" clId="{E6A1F117-3DDD-422A-B4D4-3285736752AC}" dt="2023-11-02T14:08:48.323" v="3482" actId="478"/>
          <ac:spMkLst>
            <pc:docMk/>
            <pc:sldMk cId="4049078560" sldId="266"/>
            <ac:spMk id="10" creationId="{12F1150E-214B-C2A3-EE1C-365D1AE65CCB}"/>
          </ac:spMkLst>
        </pc:spChg>
        <pc:spChg chg="add del mod">
          <ac:chgData name="Jo Prestia" userId="725aace31fa660f5" providerId="LiveId" clId="{E6A1F117-3DDD-422A-B4D4-3285736752AC}" dt="2023-11-02T14:09:00.749" v="3486" actId="478"/>
          <ac:spMkLst>
            <pc:docMk/>
            <pc:sldMk cId="4049078560" sldId="266"/>
            <ac:spMk id="11" creationId="{C56E8BE9-641B-8014-F68C-123EFD37E739}"/>
          </ac:spMkLst>
        </pc:spChg>
        <pc:spChg chg="del mod">
          <ac:chgData name="Jo Prestia" userId="725aace31fa660f5" providerId="LiveId" clId="{E6A1F117-3DDD-422A-B4D4-3285736752AC}" dt="2023-11-02T14:08:50.573" v="3483" actId="478"/>
          <ac:spMkLst>
            <pc:docMk/>
            <pc:sldMk cId="4049078560" sldId="266"/>
            <ac:spMk id="12" creationId="{82817D4C-A2C9-FB9D-D394-0FBB27A978A7}"/>
          </ac:spMkLst>
        </pc:spChg>
        <pc:spChg chg="mod">
          <ac:chgData name="Jo Prestia" userId="725aace31fa660f5" providerId="LiveId" clId="{E6A1F117-3DDD-422A-B4D4-3285736752AC}" dt="2023-11-01T14:14:33.143" v="2968" actId="1076"/>
          <ac:spMkLst>
            <pc:docMk/>
            <pc:sldMk cId="4049078560" sldId="266"/>
            <ac:spMk id="15" creationId="{08E8972D-DB2F-3986-023A-BA95EAC99CE3}"/>
          </ac:spMkLst>
        </pc:spChg>
        <pc:spChg chg="add del mod">
          <ac:chgData name="Jo Prestia" userId="725aace31fa660f5" providerId="LiveId" clId="{E6A1F117-3DDD-422A-B4D4-3285736752AC}" dt="2023-11-02T14:08:57.291" v="3485" actId="478"/>
          <ac:spMkLst>
            <pc:docMk/>
            <pc:sldMk cId="4049078560" sldId="266"/>
            <ac:spMk id="16" creationId="{69D66939-9463-9F88-52D8-0D7CD946C558}"/>
          </ac:spMkLst>
        </pc:spChg>
        <pc:spChg chg="add del mod">
          <ac:chgData name="Jo Prestia" userId="725aace31fa660f5" providerId="LiveId" clId="{E6A1F117-3DDD-422A-B4D4-3285736752AC}" dt="2023-11-02T14:08:53.964" v="3484" actId="478"/>
          <ac:spMkLst>
            <pc:docMk/>
            <pc:sldMk cId="4049078560" sldId="266"/>
            <ac:spMk id="18" creationId="{7F0E04FF-DC35-592D-340E-7C2CADD5E208}"/>
          </ac:spMkLst>
        </pc:spChg>
        <pc:cxnChg chg="del">
          <ac:chgData name="Jo Prestia" userId="725aace31fa660f5" providerId="LiveId" clId="{E6A1F117-3DDD-422A-B4D4-3285736752AC}" dt="2023-11-02T14:09:02.265" v="3487" actId="478"/>
          <ac:cxnSpMkLst>
            <pc:docMk/>
            <pc:sldMk cId="4049078560" sldId="266"/>
            <ac:cxnSpMk id="14" creationId="{58787040-D2A3-2EA4-6D78-6D8333A933C1}"/>
          </ac:cxnSpMkLst>
        </pc:cxnChg>
      </pc:sldChg>
      <pc:sldChg chg="addSp delSp modSp add mod modAnim">
        <pc:chgData name="Jo Prestia" userId="725aace31fa660f5" providerId="LiveId" clId="{E6A1F117-3DDD-422A-B4D4-3285736752AC}" dt="2023-11-03T20:22:11.722" v="4999"/>
        <pc:sldMkLst>
          <pc:docMk/>
          <pc:sldMk cId="142570438" sldId="267"/>
        </pc:sldMkLst>
        <pc:spChg chg="mod">
          <ac:chgData name="Jo Prestia" userId="725aace31fa660f5" providerId="LiveId" clId="{E6A1F117-3DDD-422A-B4D4-3285736752AC}" dt="2023-11-02T16:10:22.680" v="3800" actId="1076"/>
          <ac:spMkLst>
            <pc:docMk/>
            <pc:sldMk cId="142570438" sldId="267"/>
            <ac:spMk id="2" creationId="{00000000-0000-0000-0000-000000000000}"/>
          </ac:spMkLst>
        </pc:spChg>
        <pc:spChg chg="add del mod">
          <ac:chgData name="Jo Prestia" userId="725aace31fa660f5" providerId="LiveId" clId="{E6A1F117-3DDD-422A-B4D4-3285736752AC}" dt="2023-11-02T14:09:11.675" v="3489" actId="478"/>
          <ac:spMkLst>
            <pc:docMk/>
            <pc:sldMk cId="142570438" sldId="267"/>
            <ac:spMk id="4" creationId="{92E3F965-2368-2B66-E326-E36E19C18B7A}"/>
          </ac:spMkLst>
        </pc:spChg>
        <pc:spChg chg="add mod">
          <ac:chgData name="Jo Prestia" userId="725aace31fa660f5" providerId="LiveId" clId="{E6A1F117-3DDD-422A-B4D4-3285736752AC}" dt="2023-11-02T16:15:27.234" v="3807" actId="20577"/>
          <ac:spMkLst>
            <pc:docMk/>
            <pc:sldMk cId="142570438" sldId="267"/>
            <ac:spMk id="6" creationId="{7F2E6296-7A77-C5C7-6F0C-611D8A3C105A}"/>
          </ac:spMkLst>
        </pc:spChg>
        <pc:spChg chg="del">
          <ac:chgData name="Jo Prestia" userId="725aace31fa660f5" providerId="LiveId" clId="{E6A1F117-3DDD-422A-B4D4-3285736752AC}" dt="2023-11-02T14:09:09.935" v="3488" actId="478"/>
          <ac:spMkLst>
            <pc:docMk/>
            <pc:sldMk cId="142570438" sldId="267"/>
            <ac:spMk id="7" creationId="{09515FCF-D25A-BEAF-F479-823FCF07939E}"/>
          </ac:spMkLst>
        </pc:spChg>
        <pc:spChg chg="del">
          <ac:chgData name="Jo Prestia" userId="725aace31fa660f5" providerId="LiveId" clId="{E6A1F117-3DDD-422A-B4D4-3285736752AC}" dt="2023-11-02T14:09:27.561" v="3490" actId="478"/>
          <ac:spMkLst>
            <pc:docMk/>
            <pc:sldMk cId="142570438" sldId="267"/>
            <ac:spMk id="9" creationId="{A376A536-15A1-AFC9-06D6-AA4978C666FF}"/>
          </ac:spMkLst>
        </pc:spChg>
        <pc:spChg chg="del">
          <ac:chgData name="Jo Prestia" userId="725aace31fa660f5" providerId="LiveId" clId="{E6A1F117-3DDD-422A-B4D4-3285736752AC}" dt="2023-11-02T14:09:35.879" v="3493" actId="478"/>
          <ac:spMkLst>
            <pc:docMk/>
            <pc:sldMk cId="142570438" sldId="267"/>
            <ac:spMk id="10" creationId="{12F1150E-214B-C2A3-EE1C-365D1AE65CCB}"/>
          </ac:spMkLst>
        </pc:spChg>
        <pc:spChg chg="del">
          <ac:chgData name="Jo Prestia" userId="725aace31fa660f5" providerId="LiveId" clId="{E6A1F117-3DDD-422A-B4D4-3285736752AC}" dt="2023-11-02T14:09:33.172" v="3492" actId="478"/>
          <ac:spMkLst>
            <pc:docMk/>
            <pc:sldMk cId="142570438" sldId="267"/>
            <ac:spMk id="12" creationId="{82817D4C-A2C9-FB9D-D394-0FBB27A978A7}"/>
          </ac:spMkLst>
        </pc:spChg>
        <pc:spChg chg="add del mod">
          <ac:chgData name="Jo Prestia" userId="725aace31fa660f5" providerId="LiveId" clId="{E6A1F117-3DDD-422A-B4D4-3285736752AC}" dt="2023-11-02T14:09:38.709" v="3494" actId="478"/>
          <ac:spMkLst>
            <pc:docMk/>
            <pc:sldMk cId="142570438" sldId="267"/>
            <ac:spMk id="13" creationId="{985628A6-77DF-D6C7-A54D-393C31D0B686}"/>
          </ac:spMkLst>
        </pc:spChg>
        <pc:spChg chg="add del mod">
          <ac:chgData name="Jo Prestia" userId="725aace31fa660f5" providerId="LiveId" clId="{E6A1F117-3DDD-422A-B4D4-3285736752AC}" dt="2023-11-02T14:09:40.760" v="3495" actId="478"/>
          <ac:spMkLst>
            <pc:docMk/>
            <pc:sldMk cId="142570438" sldId="267"/>
            <ac:spMk id="17" creationId="{A1DA5CE4-98AC-40C8-D1F0-AEB64DFC3E9D}"/>
          </ac:spMkLst>
        </pc:spChg>
        <pc:cxnChg chg="del">
          <ac:chgData name="Jo Prestia" userId="725aace31fa660f5" providerId="LiveId" clId="{E6A1F117-3DDD-422A-B4D4-3285736752AC}" dt="2023-11-02T14:09:29.941" v="3491" actId="478"/>
          <ac:cxnSpMkLst>
            <pc:docMk/>
            <pc:sldMk cId="142570438" sldId="267"/>
            <ac:cxnSpMk id="14" creationId="{58787040-D2A3-2EA4-6D78-6D8333A933C1}"/>
          </ac:cxnSpMkLst>
        </pc:cxnChg>
      </pc:sldChg>
      <pc:sldChg chg="del">
        <pc:chgData name="Jo Prestia" userId="725aace31fa660f5" providerId="LiveId" clId="{E6A1F117-3DDD-422A-B4D4-3285736752AC}" dt="2023-11-01T11:36:28.117" v="103" actId="47"/>
        <pc:sldMkLst>
          <pc:docMk/>
          <pc:sldMk cId="1188558205" sldId="267"/>
        </pc:sldMkLst>
      </pc:sldChg>
      <pc:sldChg chg="del">
        <pc:chgData name="Jo Prestia" userId="725aace31fa660f5" providerId="LiveId" clId="{E6A1F117-3DDD-422A-B4D4-3285736752AC}" dt="2023-11-01T11:36:27.633" v="101" actId="47"/>
        <pc:sldMkLst>
          <pc:docMk/>
          <pc:sldMk cId="2650020518" sldId="268"/>
        </pc:sldMkLst>
      </pc:sldChg>
      <pc:sldChg chg="addSp delSp modSp add mod modAnim">
        <pc:chgData name="Jo Prestia" userId="725aace31fa660f5" providerId="LiveId" clId="{E6A1F117-3DDD-422A-B4D4-3285736752AC}" dt="2023-11-03T20:09:53.627" v="4889"/>
        <pc:sldMkLst>
          <pc:docMk/>
          <pc:sldMk cId="3733502082" sldId="268"/>
        </pc:sldMkLst>
        <pc:spChg chg="mod">
          <ac:chgData name="Jo Prestia" userId="725aace31fa660f5" providerId="LiveId" clId="{E6A1F117-3DDD-422A-B4D4-3285736752AC}" dt="2023-11-02T12:31:44.308" v="3101" actId="20577"/>
          <ac:spMkLst>
            <pc:docMk/>
            <pc:sldMk cId="3733502082" sldId="268"/>
            <ac:spMk id="2" creationId="{00000000-0000-0000-0000-000000000000}"/>
          </ac:spMkLst>
        </pc:spChg>
        <pc:spChg chg="add del mod">
          <ac:chgData name="Jo Prestia" userId="725aace31fa660f5" providerId="LiveId" clId="{E6A1F117-3DDD-422A-B4D4-3285736752AC}" dt="2023-11-02T17:09:52.083" v="3843" actId="478"/>
          <ac:spMkLst>
            <pc:docMk/>
            <pc:sldMk cId="3733502082" sldId="268"/>
            <ac:spMk id="3" creationId="{829AA0FB-ECA5-3601-3FE7-6BF34587A582}"/>
          </ac:spMkLst>
        </pc:spChg>
        <pc:spChg chg="add mod">
          <ac:chgData name="Jo Prestia" userId="725aace31fa660f5" providerId="LiveId" clId="{E6A1F117-3DDD-422A-B4D4-3285736752AC}" dt="2023-11-03T19:37:22.766" v="4135"/>
          <ac:spMkLst>
            <pc:docMk/>
            <pc:sldMk cId="3733502082" sldId="268"/>
            <ac:spMk id="3" creationId="{90891FE4-121D-66CE-1ADB-38815E2A8730}"/>
          </ac:spMkLst>
        </pc:spChg>
        <pc:spChg chg="add mod">
          <ac:chgData name="Jo Prestia" userId="725aace31fa660f5" providerId="LiveId" clId="{E6A1F117-3DDD-422A-B4D4-3285736752AC}" dt="2023-11-03T20:09:13.302" v="4881" actId="255"/>
          <ac:spMkLst>
            <pc:docMk/>
            <pc:sldMk cId="3733502082" sldId="268"/>
            <ac:spMk id="4" creationId="{BA2A6C11-A87E-E9B8-F4B1-77854808AFB0}"/>
          </ac:spMkLst>
        </pc:spChg>
        <pc:spChg chg="add del mod">
          <ac:chgData name="Jo Prestia" userId="725aace31fa660f5" providerId="LiveId" clId="{E6A1F117-3DDD-422A-B4D4-3285736752AC}" dt="2023-11-02T14:09:48.076" v="3498" actId="478"/>
          <ac:spMkLst>
            <pc:docMk/>
            <pc:sldMk cId="3733502082" sldId="268"/>
            <ac:spMk id="4" creationId="{D33F2C79-6E78-8307-6F25-C7EFA330CB35}"/>
          </ac:spMkLst>
        </pc:spChg>
        <pc:spChg chg="add del mod">
          <ac:chgData name="Jo Prestia" userId="725aace31fa660f5" providerId="LiveId" clId="{E6A1F117-3DDD-422A-B4D4-3285736752AC}" dt="2023-11-02T14:09:51.421" v="3500" actId="478"/>
          <ac:spMkLst>
            <pc:docMk/>
            <pc:sldMk cId="3733502082" sldId="268"/>
            <ac:spMk id="6" creationId="{284FEEBA-3A22-A538-5BBE-386B77B3E8C5}"/>
          </ac:spMkLst>
        </pc:spChg>
        <pc:spChg chg="del mod">
          <ac:chgData name="Jo Prestia" userId="725aace31fa660f5" providerId="LiveId" clId="{E6A1F117-3DDD-422A-B4D4-3285736752AC}" dt="2023-11-02T14:10:00.275" v="3505" actId="478"/>
          <ac:spMkLst>
            <pc:docMk/>
            <pc:sldMk cId="3733502082" sldId="268"/>
            <ac:spMk id="7" creationId="{09515FCF-D25A-BEAF-F479-823FCF07939E}"/>
          </ac:spMkLst>
        </pc:spChg>
        <pc:spChg chg="del mod">
          <ac:chgData name="Jo Prestia" userId="725aace31fa660f5" providerId="LiveId" clId="{E6A1F117-3DDD-422A-B4D4-3285736752AC}" dt="2023-11-02T14:09:54.995" v="3502" actId="478"/>
          <ac:spMkLst>
            <pc:docMk/>
            <pc:sldMk cId="3733502082" sldId="268"/>
            <ac:spMk id="9" creationId="{A376A536-15A1-AFC9-06D6-AA4978C666FF}"/>
          </ac:spMkLst>
        </pc:spChg>
        <pc:spChg chg="del">
          <ac:chgData name="Jo Prestia" userId="725aace31fa660f5" providerId="LiveId" clId="{E6A1F117-3DDD-422A-B4D4-3285736752AC}" dt="2023-11-02T14:09:49.313" v="3499" actId="478"/>
          <ac:spMkLst>
            <pc:docMk/>
            <pc:sldMk cId="3733502082" sldId="268"/>
            <ac:spMk id="10" creationId="{12F1150E-214B-C2A3-EE1C-365D1AE65CCB}"/>
          </ac:spMkLst>
        </pc:spChg>
        <pc:spChg chg="del">
          <ac:chgData name="Jo Prestia" userId="725aace31fa660f5" providerId="LiveId" clId="{E6A1F117-3DDD-422A-B4D4-3285736752AC}" dt="2023-11-02T14:09:45.758" v="3497" actId="478"/>
          <ac:spMkLst>
            <pc:docMk/>
            <pc:sldMk cId="3733502082" sldId="268"/>
            <ac:spMk id="12" creationId="{82817D4C-A2C9-FB9D-D394-0FBB27A978A7}"/>
          </ac:spMkLst>
        </pc:spChg>
        <pc:spChg chg="add del mod">
          <ac:chgData name="Jo Prestia" userId="725aace31fa660f5" providerId="LiveId" clId="{E6A1F117-3DDD-422A-B4D4-3285736752AC}" dt="2023-11-02T14:09:56.362" v="3503" actId="478"/>
          <ac:spMkLst>
            <pc:docMk/>
            <pc:sldMk cId="3733502082" sldId="268"/>
            <ac:spMk id="13" creationId="{7D371365-E220-ACD1-9D8F-FE08875C866C}"/>
          </ac:spMkLst>
        </pc:spChg>
        <pc:spChg chg="mod">
          <ac:chgData name="Jo Prestia" userId="725aace31fa660f5" providerId="LiveId" clId="{E6A1F117-3DDD-422A-B4D4-3285736752AC}" dt="2023-11-03T19:40:21.114" v="4324" actId="1076"/>
          <ac:spMkLst>
            <pc:docMk/>
            <pc:sldMk cId="3733502082" sldId="268"/>
            <ac:spMk id="15" creationId="{08E8972D-DB2F-3986-023A-BA95EAC99CE3}"/>
          </ac:spMkLst>
        </pc:spChg>
        <pc:spChg chg="add del mod">
          <ac:chgData name="Jo Prestia" userId="725aace31fa660f5" providerId="LiveId" clId="{E6A1F117-3DDD-422A-B4D4-3285736752AC}" dt="2023-11-02T14:10:01.818" v="3506" actId="478"/>
          <ac:spMkLst>
            <pc:docMk/>
            <pc:sldMk cId="3733502082" sldId="268"/>
            <ac:spMk id="17" creationId="{438443D1-F441-E225-94A9-EF0AA1A4B382}"/>
          </ac:spMkLst>
        </pc:spChg>
        <pc:cxnChg chg="del">
          <ac:chgData name="Jo Prestia" userId="725aace31fa660f5" providerId="LiveId" clId="{E6A1F117-3DDD-422A-B4D4-3285736752AC}" dt="2023-11-02T14:09:43.851" v="3496" actId="478"/>
          <ac:cxnSpMkLst>
            <pc:docMk/>
            <pc:sldMk cId="3733502082" sldId="268"/>
            <ac:cxnSpMk id="14" creationId="{58787040-D2A3-2EA4-6D78-6D8333A933C1}"/>
          </ac:cxnSpMkLst>
        </pc:cxnChg>
      </pc:sldChg>
      <pc:sldChg chg="del">
        <pc:chgData name="Jo Prestia" userId="725aace31fa660f5" providerId="LiveId" clId="{E6A1F117-3DDD-422A-B4D4-3285736752AC}" dt="2023-11-01T11:36:27.359" v="100" actId="47"/>
        <pc:sldMkLst>
          <pc:docMk/>
          <pc:sldMk cId="1330691280" sldId="269"/>
        </pc:sldMkLst>
      </pc:sldChg>
      <pc:sldChg chg="addSp delSp modSp add mod modAnim">
        <pc:chgData name="Jo Prestia" userId="725aace31fa660f5" providerId="LiveId" clId="{E6A1F117-3DDD-422A-B4D4-3285736752AC}" dt="2023-11-03T20:12:34.719" v="4919"/>
        <pc:sldMkLst>
          <pc:docMk/>
          <pc:sldMk cId="2032178531" sldId="269"/>
        </pc:sldMkLst>
        <pc:spChg chg="mod">
          <ac:chgData name="Jo Prestia" userId="725aace31fa660f5" providerId="LiveId" clId="{E6A1F117-3DDD-422A-B4D4-3285736752AC}" dt="2023-11-02T12:49:49.927" v="3164" actId="14100"/>
          <ac:spMkLst>
            <pc:docMk/>
            <pc:sldMk cId="2032178531" sldId="269"/>
            <ac:spMk id="2" creationId="{00000000-0000-0000-0000-000000000000}"/>
          </ac:spMkLst>
        </pc:spChg>
        <pc:spChg chg="add mod">
          <ac:chgData name="Jo Prestia" userId="725aace31fa660f5" providerId="LiveId" clId="{E6A1F117-3DDD-422A-B4D4-3285736752AC}" dt="2023-11-02T13:27:57.641" v="3280" actId="1076"/>
          <ac:spMkLst>
            <pc:docMk/>
            <pc:sldMk cId="2032178531" sldId="269"/>
            <ac:spMk id="3" creationId="{D0E65F24-7F40-4669-0927-BE330D8AC8BE}"/>
          </ac:spMkLst>
        </pc:spChg>
        <pc:spChg chg="del">
          <ac:chgData name="Jo Prestia" userId="725aace31fa660f5" providerId="LiveId" clId="{E6A1F117-3DDD-422A-B4D4-3285736752AC}" dt="2023-11-02T13:26:50.663" v="3269" actId="478"/>
          <ac:spMkLst>
            <pc:docMk/>
            <pc:sldMk cId="2032178531" sldId="269"/>
            <ac:spMk id="4" creationId="{00000000-0000-0000-0000-000000000000}"/>
          </ac:spMkLst>
        </pc:spChg>
        <pc:spChg chg="mod">
          <ac:chgData name="Jo Prestia" userId="725aace31fa660f5" providerId="LiveId" clId="{E6A1F117-3DDD-422A-B4D4-3285736752AC}" dt="2023-11-02T13:27:12.101" v="3275" actId="20577"/>
          <ac:spMkLst>
            <pc:docMk/>
            <pc:sldMk cId="2032178531" sldId="269"/>
            <ac:spMk id="11" creationId="{02F3FD92-875A-4B8C-0938-86FBA9D0D8B1}"/>
          </ac:spMkLst>
        </pc:spChg>
        <pc:picChg chg="mod">
          <ac:chgData name="Jo Prestia" userId="725aace31fa660f5" providerId="LiveId" clId="{E6A1F117-3DDD-422A-B4D4-3285736752AC}" dt="2023-11-02T13:27:40.912" v="3277" actId="1076"/>
          <ac:picMkLst>
            <pc:docMk/>
            <pc:sldMk cId="2032178531" sldId="269"/>
            <ac:picMk id="8" creationId="{91B935C1-0ACC-9232-4CB8-924A745245AE}"/>
          </ac:picMkLst>
        </pc:picChg>
      </pc:sldChg>
      <pc:sldChg chg="del">
        <pc:chgData name="Jo Prestia" userId="725aace31fa660f5" providerId="LiveId" clId="{E6A1F117-3DDD-422A-B4D4-3285736752AC}" dt="2023-11-01T11:36:27.896" v="102" actId="47"/>
        <pc:sldMkLst>
          <pc:docMk/>
          <pc:sldMk cId="2019959431" sldId="270"/>
        </pc:sldMkLst>
      </pc:sldChg>
      <pc:sldChg chg="modSp add mod modAnim">
        <pc:chgData name="Jo Prestia" userId="725aace31fa660f5" providerId="LiveId" clId="{E6A1F117-3DDD-422A-B4D4-3285736752AC}" dt="2023-11-03T20:13:00.292" v="4926"/>
        <pc:sldMkLst>
          <pc:docMk/>
          <pc:sldMk cId="4225499742" sldId="270"/>
        </pc:sldMkLst>
        <pc:spChg chg="mod">
          <ac:chgData name="Jo Prestia" userId="725aace31fa660f5" providerId="LiveId" clId="{E6A1F117-3DDD-422A-B4D4-3285736752AC}" dt="2023-11-02T13:26:27.315" v="3259" actId="14100"/>
          <ac:spMkLst>
            <pc:docMk/>
            <pc:sldMk cId="4225499742" sldId="270"/>
            <ac:spMk id="4" creationId="{00000000-0000-0000-0000-000000000000}"/>
          </ac:spMkLst>
        </pc:spChg>
        <pc:spChg chg="mod">
          <ac:chgData name="Jo Prestia" userId="725aace31fa660f5" providerId="LiveId" clId="{E6A1F117-3DDD-422A-B4D4-3285736752AC}" dt="2023-11-02T13:26:23.293" v="3258" actId="5793"/>
          <ac:spMkLst>
            <pc:docMk/>
            <pc:sldMk cId="4225499742" sldId="270"/>
            <ac:spMk id="11" creationId="{02F3FD92-875A-4B8C-0938-86FBA9D0D8B1}"/>
          </ac:spMkLst>
        </pc:spChg>
      </pc:sldChg>
      <pc:sldChg chg="del">
        <pc:chgData name="Jo Prestia" userId="725aace31fa660f5" providerId="LiveId" clId="{E6A1F117-3DDD-422A-B4D4-3285736752AC}" dt="2023-11-01T11:36:28.234" v="104" actId="47"/>
        <pc:sldMkLst>
          <pc:docMk/>
          <pc:sldMk cId="1772909647" sldId="271"/>
        </pc:sldMkLst>
      </pc:sldChg>
      <pc:sldChg chg="addSp delSp modSp add mod modAnim">
        <pc:chgData name="Jo Prestia" userId="725aace31fa660f5" providerId="LiveId" clId="{E6A1F117-3DDD-422A-B4D4-3285736752AC}" dt="2023-11-03T20:20:00.945" v="4973"/>
        <pc:sldMkLst>
          <pc:docMk/>
          <pc:sldMk cId="4170029087" sldId="271"/>
        </pc:sldMkLst>
        <pc:spChg chg="mod">
          <ac:chgData name="Jo Prestia" userId="725aace31fa660f5" providerId="LiveId" clId="{E6A1F117-3DDD-422A-B4D4-3285736752AC}" dt="2023-11-02T13:48:59.470" v="3421" actId="20577"/>
          <ac:spMkLst>
            <pc:docMk/>
            <pc:sldMk cId="4170029087" sldId="271"/>
            <ac:spMk id="2" creationId="{00000000-0000-0000-0000-000000000000}"/>
          </ac:spMkLst>
        </pc:spChg>
        <pc:spChg chg="del">
          <ac:chgData name="Jo Prestia" userId="725aace31fa660f5" providerId="LiveId" clId="{E6A1F117-3DDD-422A-B4D4-3285736752AC}" dt="2023-11-02T13:55:30.160" v="3475" actId="478"/>
          <ac:spMkLst>
            <pc:docMk/>
            <pc:sldMk cId="4170029087" sldId="271"/>
            <ac:spMk id="4" creationId="{00000000-0000-0000-0000-000000000000}"/>
          </ac:spMkLst>
        </pc:spChg>
        <pc:spChg chg="mod">
          <ac:chgData name="Jo Prestia" userId="725aace31fa660f5" providerId="LiveId" clId="{E6A1F117-3DDD-422A-B4D4-3285736752AC}" dt="2023-11-02T17:47:45.452" v="3850"/>
          <ac:spMkLst>
            <pc:docMk/>
            <pc:sldMk cId="4170029087" sldId="271"/>
            <ac:spMk id="9" creationId="{A376A536-15A1-AFC9-06D6-AA4978C666FF}"/>
          </ac:spMkLst>
        </pc:spChg>
        <pc:graphicFrameChg chg="add del mod modGraphic">
          <ac:chgData name="Jo Prestia" userId="725aace31fa660f5" providerId="LiveId" clId="{E6A1F117-3DDD-422A-B4D4-3285736752AC}" dt="2023-11-02T17:47:41.121" v="3849" actId="478"/>
          <ac:graphicFrameMkLst>
            <pc:docMk/>
            <pc:sldMk cId="4170029087" sldId="271"/>
            <ac:graphicFrameMk id="3" creationId="{07E9AE07-05FA-28D8-ACEB-815F596DFDD8}"/>
          </ac:graphicFrameMkLst>
        </pc:graphicFrameChg>
        <pc:picChg chg="mod">
          <ac:chgData name="Jo Prestia" userId="725aace31fa660f5" providerId="LiveId" clId="{E6A1F117-3DDD-422A-B4D4-3285736752AC}" dt="2023-11-02T13:58:23.649" v="3476" actId="14100"/>
          <ac:picMkLst>
            <pc:docMk/>
            <pc:sldMk cId="4170029087" sldId="271"/>
            <ac:picMk id="8" creationId="{91B935C1-0ACC-9232-4CB8-924A745245AE}"/>
          </ac:picMkLst>
        </pc:picChg>
      </pc:sldChg>
      <pc:sldChg chg="del">
        <pc:chgData name="Jo Prestia" userId="725aace31fa660f5" providerId="LiveId" clId="{E6A1F117-3DDD-422A-B4D4-3285736752AC}" dt="2023-11-01T11:36:28.416" v="105" actId="47"/>
        <pc:sldMkLst>
          <pc:docMk/>
          <pc:sldMk cId="454169281" sldId="272"/>
        </pc:sldMkLst>
      </pc:sldChg>
      <pc:sldChg chg="addSp modSp add mod modAnim">
        <pc:chgData name="Jo Prestia" userId="725aace31fa660f5" providerId="LiveId" clId="{E6A1F117-3DDD-422A-B4D4-3285736752AC}" dt="2023-11-03T20:10:35.011" v="4900"/>
        <pc:sldMkLst>
          <pc:docMk/>
          <pc:sldMk cId="925007990" sldId="272"/>
        </pc:sldMkLst>
        <pc:spChg chg="mod">
          <ac:chgData name="Jo Prestia" userId="725aace31fa660f5" providerId="LiveId" clId="{E6A1F117-3DDD-422A-B4D4-3285736752AC}" dt="2023-11-02T15:23:14.156" v="3548" actId="20577"/>
          <ac:spMkLst>
            <pc:docMk/>
            <pc:sldMk cId="925007990" sldId="272"/>
            <ac:spMk id="2" creationId="{00000000-0000-0000-0000-000000000000}"/>
          </ac:spMkLst>
        </pc:spChg>
        <pc:spChg chg="add mod">
          <ac:chgData name="Jo Prestia" userId="725aace31fa660f5" providerId="LiveId" clId="{E6A1F117-3DDD-422A-B4D4-3285736752AC}" dt="2023-11-03T19:56:50.595" v="4456" actId="13822"/>
          <ac:spMkLst>
            <pc:docMk/>
            <pc:sldMk cId="925007990" sldId="272"/>
            <ac:spMk id="3" creationId="{48588891-8DC5-0E66-5402-C81220F7F73F}"/>
          </ac:spMkLst>
        </pc:spChg>
        <pc:spChg chg="mod">
          <ac:chgData name="Jo Prestia" userId="725aace31fa660f5" providerId="LiveId" clId="{E6A1F117-3DDD-422A-B4D4-3285736752AC}" dt="2023-11-03T19:37:27.533" v="4136" actId="1076"/>
          <ac:spMkLst>
            <pc:docMk/>
            <pc:sldMk cId="925007990" sldId="272"/>
            <ac:spMk id="15" creationId="{08E8972D-DB2F-3986-023A-BA95EAC99CE3}"/>
          </ac:spMkLst>
        </pc:spChg>
      </pc:sldChg>
      <pc:sldChg chg="addSp delSp modSp add mod modAnim">
        <pc:chgData name="Jo Prestia" userId="725aace31fa660f5" providerId="LiveId" clId="{E6A1F117-3DDD-422A-B4D4-3285736752AC}" dt="2023-11-03T20:22:19.242" v="5001"/>
        <pc:sldMkLst>
          <pc:docMk/>
          <pc:sldMk cId="667634531" sldId="273"/>
        </pc:sldMkLst>
        <pc:spChg chg="del">
          <ac:chgData name="Jo Prestia" userId="725aace31fa660f5" providerId="LiveId" clId="{E6A1F117-3DDD-422A-B4D4-3285736752AC}" dt="2023-11-02T16:04:56.738" v="3773" actId="478"/>
          <ac:spMkLst>
            <pc:docMk/>
            <pc:sldMk cId="667634531" sldId="273"/>
            <ac:spMk id="6" creationId="{7F2E6296-7A77-C5C7-6F0C-611D8A3C105A}"/>
          </ac:spMkLst>
        </pc:spChg>
        <pc:picChg chg="add mod">
          <ac:chgData name="Jo Prestia" userId="725aace31fa660f5" providerId="LiveId" clId="{E6A1F117-3DDD-422A-B4D4-3285736752AC}" dt="2023-11-02T16:05:37.819" v="3779" actId="1076"/>
          <ac:picMkLst>
            <pc:docMk/>
            <pc:sldMk cId="667634531" sldId="273"/>
            <ac:picMk id="4" creationId="{B65CD3F8-6552-9E69-4C4D-793613E2410D}"/>
          </ac:picMkLst>
        </pc:picChg>
      </pc:sldChg>
      <pc:sldChg chg="del">
        <pc:chgData name="Jo Prestia" userId="725aace31fa660f5" providerId="LiveId" clId="{E6A1F117-3DDD-422A-B4D4-3285736752AC}" dt="2023-11-01T11:36:28.659" v="106" actId="47"/>
        <pc:sldMkLst>
          <pc:docMk/>
          <pc:sldMk cId="3178197386" sldId="273"/>
        </pc:sldMkLst>
      </pc:sldChg>
      <pc:sldChg chg="modSp add mod modAnim">
        <pc:chgData name="Jo Prestia" userId="725aace31fa660f5" providerId="LiveId" clId="{E6A1F117-3DDD-422A-B4D4-3285736752AC}" dt="2023-11-03T20:10:12.332" v="4894"/>
        <pc:sldMkLst>
          <pc:docMk/>
          <pc:sldMk cId="1671450181" sldId="274"/>
        </pc:sldMkLst>
        <pc:spChg chg="mod">
          <ac:chgData name="Jo Prestia" userId="725aace31fa660f5" providerId="LiveId" clId="{E6A1F117-3DDD-422A-B4D4-3285736752AC}" dt="2023-11-03T20:09:22.728" v="4884" actId="14100"/>
          <ac:spMkLst>
            <pc:docMk/>
            <pc:sldMk cId="1671450181" sldId="274"/>
            <ac:spMk id="4" creationId="{BA2A6C11-A87E-E9B8-F4B1-77854808AFB0}"/>
          </ac:spMkLst>
        </pc:spChg>
      </pc:sldChg>
      <pc:sldChg chg="del">
        <pc:chgData name="Jo Prestia" userId="725aace31fa660f5" providerId="LiveId" clId="{E6A1F117-3DDD-422A-B4D4-3285736752AC}" dt="2023-11-01T11:36:28.890" v="107" actId="47"/>
        <pc:sldMkLst>
          <pc:docMk/>
          <pc:sldMk cId="3997229043" sldId="274"/>
        </pc:sldMkLst>
      </pc:sldChg>
    </pc:docChg>
  </pc:docChgLst>
  <pc:docChgLst>
    <pc:chgData name="Jo Prestia" userId="725aace31fa660f5" providerId="LiveId" clId="{0FF530A5-BFE1-4E47-B2FC-4ACF298FBB30}"/>
    <pc:docChg chg="undo custSel addSld delSld modSld sldOrd">
      <pc:chgData name="Jo Prestia" userId="725aace31fa660f5" providerId="LiveId" clId="{0FF530A5-BFE1-4E47-B2FC-4ACF298FBB30}" dt="2023-11-01T11:29:21.713" v="4565" actId="47"/>
      <pc:docMkLst>
        <pc:docMk/>
      </pc:docMkLst>
      <pc:sldChg chg="addSp modSp mod">
        <pc:chgData name="Jo Prestia" userId="725aace31fa660f5" providerId="LiveId" clId="{0FF530A5-BFE1-4E47-B2FC-4ACF298FBB30}" dt="2023-10-25T11:33:56.573" v="1926" actId="1076"/>
        <pc:sldMkLst>
          <pc:docMk/>
          <pc:sldMk cId="0" sldId="256"/>
        </pc:sldMkLst>
        <pc:picChg chg="add mod">
          <ac:chgData name="Jo Prestia" userId="725aace31fa660f5" providerId="LiveId" clId="{0FF530A5-BFE1-4E47-B2FC-4ACF298FBB30}" dt="2023-10-25T11:33:56.573" v="1926" actId="1076"/>
          <ac:picMkLst>
            <pc:docMk/>
            <pc:sldMk cId="0" sldId="256"/>
            <ac:picMk id="8" creationId="{91B935C1-0ACC-9232-4CB8-924A745245AE}"/>
          </ac:picMkLst>
        </pc:picChg>
      </pc:sldChg>
      <pc:sldChg chg="addSp modSp mod">
        <pc:chgData name="Jo Prestia" userId="725aace31fa660f5" providerId="LiveId" clId="{0FF530A5-BFE1-4E47-B2FC-4ACF298FBB30}" dt="2023-10-25T11:34:05.878" v="1928" actId="1076"/>
        <pc:sldMkLst>
          <pc:docMk/>
          <pc:sldMk cId="88278573" sldId="257"/>
        </pc:sldMkLst>
        <pc:picChg chg="add mod">
          <ac:chgData name="Jo Prestia" userId="725aace31fa660f5" providerId="LiveId" clId="{0FF530A5-BFE1-4E47-B2FC-4ACF298FBB30}" dt="2023-10-25T11:34:05.878" v="1928" actId="1076"/>
          <ac:picMkLst>
            <pc:docMk/>
            <pc:sldMk cId="88278573" sldId="257"/>
            <ac:picMk id="18" creationId="{4E833BC2-DDCD-026A-4874-CD87C79F3226}"/>
          </ac:picMkLst>
        </pc:picChg>
      </pc:sldChg>
      <pc:sldChg chg="addSp modSp mod">
        <pc:chgData name="Jo Prestia" userId="725aace31fa660f5" providerId="LiveId" clId="{0FF530A5-BFE1-4E47-B2FC-4ACF298FBB30}" dt="2023-10-25T11:34:12.528" v="1930" actId="14100"/>
        <pc:sldMkLst>
          <pc:docMk/>
          <pc:sldMk cId="2809731625" sldId="258"/>
        </pc:sldMkLst>
        <pc:spChg chg="mod">
          <ac:chgData name="Jo Prestia" userId="725aace31fa660f5" providerId="LiveId" clId="{0FF530A5-BFE1-4E47-B2FC-4ACF298FBB30}" dt="2023-10-25T11:31:36.785" v="1909" actId="1076"/>
          <ac:spMkLst>
            <pc:docMk/>
            <pc:sldMk cId="2809731625" sldId="258"/>
            <ac:spMk id="5" creationId="{00000000-0000-0000-0000-000000000000}"/>
          </ac:spMkLst>
        </pc:spChg>
        <pc:picChg chg="add mod">
          <ac:chgData name="Jo Prestia" userId="725aace31fa660f5" providerId="LiveId" clId="{0FF530A5-BFE1-4E47-B2FC-4ACF298FBB30}" dt="2023-10-25T11:34:12.528" v="1930" actId="14100"/>
          <ac:picMkLst>
            <pc:docMk/>
            <pc:sldMk cId="2809731625" sldId="258"/>
            <ac:picMk id="7" creationId="{766D7C84-6A1B-294F-AAB8-7A0F02B0E9C4}"/>
          </ac:picMkLst>
        </pc:picChg>
      </pc:sldChg>
      <pc:sldChg chg="addSp modSp">
        <pc:chgData name="Jo Prestia" userId="725aace31fa660f5" providerId="LiveId" clId="{0FF530A5-BFE1-4E47-B2FC-4ACF298FBB30}" dt="2023-10-25T11:34:15.351" v="1931"/>
        <pc:sldMkLst>
          <pc:docMk/>
          <pc:sldMk cId="3657317826" sldId="259"/>
        </pc:sldMkLst>
        <pc:picChg chg="add mod">
          <ac:chgData name="Jo Prestia" userId="725aace31fa660f5" providerId="LiveId" clId="{0FF530A5-BFE1-4E47-B2FC-4ACF298FBB30}" dt="2023-10-25T11:34:15.351" v="1931"/>
          <ac:picMkLst>
            <pc:docMk/>
            <pc:sldMk cId="3657317826" sldId="259"/>
            <ac:picMk id="11" creationId="{14FAD631-6C38-79C9-69AF-3AB4B551419F}"/>
          </ac:picMkLst>
        </pc:picChg>
      </pc:sldChg>
      <pc:sldChg chg="addSp modSp">
        <pc:chgData name="Jo Prestia" userId="725aace31fa660f5" providerId="LiveId" clId="{0FF530A5-BFE1-4E47-B2FC-4ACF298FBB30}" dt="2023-10-25T11:34:18.255" v="1932"/>
        <pc:sldMkLst>
          <pc:docMk/>
          <pc:sldMk cId="793603817" sldId="260"/>
        </pc:sldMkLst>
        <pc:picChg chg="add mod">
          <ac:chgData name="Jo Prestia" userId="725aace31fa660f5" providerId="LiveId" clId="{0FF530A5-BFE1-4E47-B2FC-4ACF298FBB30}" dt="2023-10-25T11:34:18.255" v="1932"/>
          <ac:picMkLst>
            <pc:docMk/>
            <pc:sldMk cId="793603817" sldId="260"/>
            <ac:picMk id="11" creationId="{56095A20-F396-5CB1-17DF-EA6E2E1357C3}"/>
          </ac:picMkLst>
        </pc:picChg>
      </pc:sldChg>
      <pc:sldChg chg="addSp modSp">
        <pc:chgData name="Jo Prestia" userId="725aace31fa660f5" providerId="LiveId" clId="{0FF530A5-BFE1-4E47-B2FC-4ACF298FBB30}" dt="2023-10-25T11:34:24.852" v="1933"/>
        <pc:sldMkLst>
          <pc:docMk/>
          <pc:sldMk cId="3884087731" sldId="261"/>
        </pc:sldMkLst>
        <pc:picChg chg="add mod">
          <ac:chgData name="Jo Prestia" userId="725aace31fa660f5" providerId="LiveId" clId="{0FF530A5-BFE1-4E47-B2FC-4ACF298FBB30}" dt="2023-10-25T11:34:24.852" v="1933"/>
          <ac:picMkLst>
            <pc:docMk/>
            <pc:sldMk cId="3884087731" sldId="261"/>
            <ac:picMk id="11" creationId="{BD994CC1-F993-E9C8-2FFA-5E920E413EC1}"/>
          </ac:picMkLst>
        </pc:picChg>
      </pc:sldChg>
      <pc:sldChg chg="addSp delSp modSp mod">
        <pc:chgData name="Jo Prestia" userId="725aace31fa660f5" providerId="LiveId" clId="{0FF530A5-BFE1-4E47-B2FC-4ACF298FBB30}" dt="2023-10-25T11:34:44.156" v="1936"/>
        <pc:sldMkLst>
          <pc:docMk/>
          <pc:sldMk cId="2443869500" sldId="262"/>
        </pc:sldMkLst>
        <pc:picChg chg="add del">
          <ac:chgData name="Jo Prestia" userId="725aace31fa660f5" providerId="LiveId" clId="{0FF530A5-BFE1-4E47-B2FC-4ACF298FBB30}" dt="2023-10-25T11:34:42.210" v="1935" actId="478"/>
          <ac:picMkLst>
            <pc:docMk/>
            <pc:sldMk cId="2443869500" sldId="262"/>
            <ac:picMk id="11" creationId="{B34142C6-C121-E7FC-CB3C-F861A1690549}"/>
          </ac:picMkLst>
        </pc:picChg>
        <pc:picChg chg="add mod">
          <ac:chgData name="Jo Prestia" userId="725aace31fa660f5" providerId="LiveId" clId="{0FF530A5-BFE1-4E47-B2FC-4ACF298FBB30}" dt="2023-10-25T11:34:44.156" v="1936"/>
          <ac:picMkLst>
            <pc:docMk/>
            <pc:sldMk cId="2443869500" sldId="262"/>
            <ac:picMk id="12" creationId="{47F5342B-1C7B-F27C-BF67-6CC4D8678B1B}"/>
          </ac:picMkLst>
        </pc:picChg>
      </pc:sldChg>
      <pc:sldChg chg="addSp modSp mod">
        <pc:chgData name="Jo Prestia" userId="725aace31fa660f5" providerId="LiveId" clId="{0FF530A5-BFE1-4E47-B2FC-4ACF298FBB30}" dt="2023-10-25T11:34:50.502" v="1942" actId="1035"/>
        <pc:sldMkLst>
          <pc:docMk/>
          <pc:sldMk cId="3572581926" sldId="263"/>
        </pc:sldMkLst>
        <pc:picChg chg="add mod">
          <ac:chgData name="Jo Prestia" userId="725aace31fa660f5" providerId="LiveId" clId="{0FF530A5-BFE1-4E47-B2FC-4ACF298FBB30}" dt="2023-10-25T11:34:50.502" v="1942" actId="1035"/>
          <ac:picMkLst>
            <pc:docMk/>
            <pc:sldMk cId="3572581926" sldId="263"/>
            <ac:picMk id="23" creationId="{FA8F418E-E230-9FA6-47D2-6DE6F64FF837}"/>
          </ac:picMkLst>
        </pc:picChg>
      </pc:sldChg>
      <pc:sldChg chg="addSp modSp">
        <pc:chgData name="Jo Prestia" userId="725aace31fa660f5" providerId="LiveId" clId="{0FF530A5-BFE1-4E47-B2FC-4ACF298FBB30}" dt="2023-10-25T11:34:59.848" v="1944"/>
        <pc:sldMkLst>
          <pc:docMk/>
          <pc:sldMk cId="2995062522" sldId="264"/>
        </pc:sldMkLst>
        <pc:picChg chg="add mod">
          <ac:chgData name="Jo Prestia" userId="725aace31fa660f5" providerId="LiveId" clId="{0FF530A5-BFE1-4E47-B2FC-4ACF298FBB30}" dt="2023-10-25T11:34:59.848" v="1944"/>
          <ac:picMkLst>
            <pc:docMk/>
            <pc:sldMk cId="2995062522" sldId="264"/>
            <ac:picMk id="5" creationId="{0F2954B9-43DB-24F3-59B9-D9B39828AE07}"/>
          </ac:picMkLst>
        </pc:picChg>
      </pc:sldChg>
      <pc:sldChg chg="del">
        <pc:chgData name="Jo Prestia" userId="725aace31fa660f5" providerId="LiveId" clId="{0FF530A5-BFE1-4E47-B2FC-4ACF298FBB30}" dt="2023-10-25T14:21:16.602" v="4433" actId="47"/>
        <pc:sldMkLst>
          <pc:docMk/>
          <pc:sldMk cId="1528932612" sldId="265"/>
        </pc:sldMkLst>
      </pc:sldChg>
      <pc:sldChg chg="addSp delSp modSp add mod ord">
        <pc:chgData name="Jo Prestia" userId="725aace31fa660f5" providerId="LiveId" clId="{0FF530A5-BFE1-4E47-B2FC-4ACF298FBB30}" dt="2023-10-25T11:34:56.212" v="1943"/>
        <pc:sldMkLst>
          <pc:docMk/>
          <pc:sldMk cId="2233035793" sldId="266"/>
        </pc:sldMkLst>
        <pc:spChg chg="mod">
          <ac:chgData name="Jo Prestia" userId="725aace31fa660f5" providerId="LiveId" clId="{0FF530A5-BFE1-4E47-B2FC-4ACF298FBB30}" dt="2023-10-25T11:33:19.418" v="1921" actId="1076"/>
          <ac:spMkLst>
            <pc:docMk/>
            <pc:sldMk cId="2233035793" sldId="266"/>
            <ac:spMk id="2" creationId="{00000000-0000-0000-0000-000000000000}"/>
          </ac:spMkLst>
        </pc:spChg>
        <pc:spChg chg="mod">
          <ac:chgData name="Jo Prestia" userId="725aace31fa660f5" providerId="LiveId" clId="{0FF530A5-BFE1-4E47-B2FC-4ACF298FBB30}" dt="2023-10-22T18:52:16.398" v="308" actId="122"/>
          <ac:spMkLst>
            <pc:docMk/>
            <pc:sldMk cId="2233035793" sldId="266"/>
            <ac:spMk id="3" creationId="{00000000-0000-0000-0000-000000000000}"/>
          </ac:spMkLst>
        </pc:spChg>
        <pc:spChg chg="del mod">
          <ac:chgData name="Jo Prestia" userId="725aace31fa660f5" providerId="LiveId" clId="{0FF530A5-BFE1-4E47-B2FC-4ACF298FBB30}" dt="2023-10-22T18:49:51.111" v="2" actId="478"/>
          <ac:spMkLst>
            <pc:docMk/>
            <pc:sldMk cId="2233035793" sldId="266"/>
            <ac:spMk id="4" creationId="{00000000-0000-0000-0000-000000000000}"/>
          </ac:spMkLst>
        </pc:spChg>
        <pc:spChg chg="add mod">
          <ac:chgData name="Jo Prestia" userId="725aace31fa660f5" providerId="LiveId" clId="{0FF530A5-BFE1-4E47-B2FC-4ACF298FBB30}" dt="2023-10-25T11:33:04.323" v="1916" actId="20577"/>
          <ac:spMkLst>
            <pc:docMk/>
            <pc:sldMk cId="2233035793" sldId="266"/>
            <ac:spMk id="5" creationId="{07A02D38-69FD-575C-60A1-AB8C4EA38C16}"/>
          </ac:spMkLst>
        </pc:spChg>
        <pc:spChg chg="add mod">
          <ac:chgData name="Jo Prestia" userId="725aace31fa660f5" providerId="LiveId" clId="{0FF530A5-BFE1-4E47-B2FC-4ACF298FBB30}" dt="2023-10-25T11:33:16.055" v="1920" actId="20577"/>
          <ac:spMkLst>
            <pc:docMk/>
            <pc:sldMk cId="2233035793" sldId="266"/>
            <ac:spMk id="6" creationId="{1E0D043E-7E49-6B2A-624D-01F522F48B35}"/>
          </ac:spMkLst>
        </pc:spChg>
        <pc:spChg chg="add mod">
          <ac:chgData name="Jo Prestia" userId="725aace31fa660f5" providerId="LiveId" clId="{0FF530A5-BFE1-4E47-B2FC-4ACF298FBB30}" dt="2023-10-22T18:54:39.434" v="624" actId="1076"/>
          <ac:spMkLst>
            <pc:docMk/>
            <pc:sldMk cId="2233035793" sldId="266"/>
            <ac:spMk id="7" creationId="{E0901EB3-A439-46CB-D9FA-9505F03B1DED}"/>
          </ac:spMkLst>
        </pc:spChg>
        <pc:picChg chg="add del mod">
          <ac:chgData name="Jo Prestia" userId="725aace31fa660f5" providerId="LiveId" clId="{0FF530A5-BFE1-4E47-B2FC-4ACF298FBB30}" dt="2023-10-25T11:33:24.349" v="1923" actId="478"/>
          <ac:picMkLst>
            <pc:docMk/>
            <pc:sldMk cId="2233035793" sldId="266"/>
            <ac:picMk id="8" creationId="{9B909C60-491C-FD9F-14FB-515FC36F2841}"/>
          </ac:picMkLst>
        </pc:picChg>
        <pc:picChg chg="add mod">
          <ac:chgData name="Jo Prestia" userId="725aace31fa660f5" providerId="LiveId" clId="{0FF530A5-BFE1-4E47-B2FC-4ACF298FBB30}" dt="2023-10-25T11:34:56.212" v="1943"/>
          <ac:picMkLst>
            <pc:docMk/>
            <pc:sldMk cId="2233035793" sldId="266"/>
            <ac:picMk id="9" creationId="{82076CC1-BB30-76EF-C6CD-AA038C225A0F}"/>
          </ac:picMkLst>
        </pc:picChg>
      </pc:sldChg>
      <pc:sldChg chg="addSp delSp modSp add mod ord">
        <pc:chgData name="Jo Prestia" userId="725aace31fa660f5" providerId="LiveId" clId="{0FF530A5-BFE1-4E47-B2FC-4ACF298FBB30}" dt="2023-10-25T12:28:34.241" v="3152" actId="207"/>
        <pc:sldMkLst>
          <pc:docMk/>
          <pc:sldMk cId="1188558205" sldId="267"/>
        </pc:sldMkLst>
        <pc:spChg chg="del mod">
          <ac:chgData name="Jo Prestia" userId="725aace31fa660f5" providerId="LiveId" clId="{0FF530A5-BFE1-4E47-B2FC-4ACF298FBB30}" dt="2023-10-22T18:55:27.244" v="642" actId="478"/>
          <ac:spMkLst>
            <pc:docMk/>
            <pc:sldMk cId="1188558205" sldId="267"/>
            <ac:spMk id="7" creationId="{00000000-0000-0000-0000-000000000000}"/>
          </ac:spMkLst>
        </pc:spChg>
        <pc:spChg chg="del mod">
          <ac:chgData name="Jo Prestia" userId="725aace31fa660f5" providerId="LiveId" clId="{0FF530A5-BFE1-4E47-B2FC-4ACF298FBB30}" dt="2023-10-22T19:02:53.795" v="1697" actId="478"/>
          <ac:spMkLst>
            <pc:docMk/>
            <pc:sldMk cId="1188558205" sldId="267"/>
            <ac:spMk id="8" creationId="{00000000-0000-0000-0000-000000000000}"/>
          </ac:spMkLst>
        </pc:spChg>
        <pc:spChg chg="del mod topLvl">
          <ac:chgData name="Jo Prestia" userId="725aace31fa660f5" providerId="LiveId" clId="{0FF530A5-BFE1-4E47-B2FC-4ACF298FBB30}" dt="2023-10-22T18:57:34.298" v="883" actId="478"/>
          <ac:spMkLst>
            <pc:docMk/>
            <pc:sldMk cId="1188558205" sldId="267"/>
            <ac:spMk id="11" creationId="{00000000-0000-0000-0000-000000000000}"/>
          </ac:spMkLst>
        </pc:spChg>
        <pc:spChg chg="del mod topLvl">
          <ac:chgData name="Jo Prestia" userId="725aace31fa660f5" providerId="LiveId" clId="{0FF530A5-BFE1-4E47-B2FC-4ACF298FBB30}" dt="2023-10-25T12:18:08.049" v="2052" actId="478"/>
          <ac:spMkLst>
            <pc:docMk/>
            <pc:sldMk cId="1188558205" sldId="267"/>
            <ac:spMk id="12" creationId="{00000000-0000-0000-0000-000000000000}"/>
          </ac:spMkLst>
        </pc:spChg>
        <pc:spChg chg="del mod">
          <ac:chgData name="Jo Prestia" userId="725aace31fa660f5" providerId="LiveId" clId="{0FF530A5-BFE1-4E47-B2FC-4ACF298FBB30}" dt="2023-10-22T18:55:20.678" v="637" actId="478"/>
          <ac:spMkLst>
            <pc:docMk/>
            <pc:sldMk cId="1188558205" sldId="267"/>
            <ac:spMk id="19" creationId="{00000000-0000-0000-0000-000000000000}"/>
          </ac:spMkLst>
        </pc:spChg>
        <pc:spChg chg="del mod">
          <ac:chgData name="Jo Prestia" userId="725aace31fa660f5" providerId="LiveId" clId="{0FF530A5-BFE1-4E47-B2FC-4ACF298FBB30}" dt="2023-10-22T18:55:17.069" v="635" actId="478"/>
          <ac:spMkLst>
            <pc:docMk/>
            <pc:sldMk cId="1188558205" sldId="267"/>
            <ac:spMk id="20" creationId="{00000000-0000-0000-0000-000000000000}"/>
          </ac:spMkLst>
        </pc:spChg>
        <pc:spChg chg="del mod">
          <ac:chgData name="Jo Prestia" userId="725aace31fa660f5" providerId="LiveId" clId="{0FF530A5-BFE1-4E47-B2FC-4ACF298FBB30}" dt="2023-10-22T18:55:08.115" v="630" actId="478"/>
          <ac:spMkLst>
            <pc:docMk/>
            <pc:sldMk cId="1188558205" sldId="267"/>
            <ac:spMk id="21" creationId="{00000000-0000-0000-0000-000000000000}"/>
          </ac:spMkLst>
        </pc:spChg>
        <pc:spChg chg="del mod">
          <ac:chgData name="Jo Prestia" userId="725aace31fa660f5" providerId="LiveId" clId="{0FF530A5-BFE1-4E47-B2FC-4ACF298FBB30}" dt="2023-10-22T18:56:43.471" v="735" actId="478"/>
          <ac:spMkLst>
            <pc:docMk/>
            <pc:sldMk cId="1188558205" sldId="267"/>
            <ac:spMk id="22" creationId="{00000000-0000-0000-0000-000000000000}"/>
          </ac:spMkLst>
        </pc:spChg>
        <pc:spChg chg="add mod">
          <ac:chgData name="Jo Prestia" userId="725aace31fa660f5" providerId="LiveId" clId="{0FF530A5-BFE1-4E47-B2FC-4ACF298FBB30}" dt="2023-10-25T12:18:32.974" v="2121" actId="20577"/>
          <ac:spMkLst>
            <pc:docMk/>
            <pc:sldMk cId="1188558205" sldId="267"/>
            <ac:spMk id="23" creationId="{593775D5-8318-31E4-BA62-102190283222}"/>
          </ac:spMkLst>
        </pc:spChg>
        <pc:spChg chg="add del mod">
          <ac:chgData name="Jo Prestia" userId="725aace31fa660f5" providerId="LiveId" clId="{0FF530A5-BFE1-4E47-B2FC-4ACF298FBB30}" dt="2023-10-22T19:03:41.929" v="1708" actId="478"/>
          <ac:spMkLst>
            <pc:docMk/>
            <pc:sldMk cId="1188558205" sldId="267"/>
            <ac:spMk id="25" creationId="{647DF89E-7052-73FE-8566-56208A93B1CF}"/>
          </ac:spMkLst>
        </pc:spChg>
        <pc:spChg chg="add del mod">
          <ac:chgData name="Jo Prestia" userId="725aace31fa660f5" providerId="LiveId" clId="{0FF530A5-BFE1-4E47-B2FC-4ACF298FBB30}" dt="2023-10-25T12:18:09.488" v="2053" actId="478"/>
          <ac:spMkLst>
            <pc:docMk/>
            <pc:sldMk cId="1188558205" sldId="267"/>
            <ac:spMk id="26" creationId="{60159BF6-C787-F99A-AEDF-1A0BCF1E2CD7}"/>
          </ac:spMkLst>
        </pc:spChg>
        <pc:spChg chg="add del mod topLvl">
          <ac:chgData name="Jo Prestia" userId="725aace31fa660f5" providerId="LiveId" clId="{0FF530A5-BFE1-4E47-B2FC-4ACF298FBB30}" dt="2023-10-25T12:19:39.884" v="2131"/>
          <ac:spMkLst>
            <pc:docMk/>
            <pc:sldMk cId="1188558205" sldId="267"/>
            <ac:spMk id="30" creationId="{73FDA1D0-71EC-E0EE-A2DC-249ED141B13E}"/>
          </ac:spMkLst>
        </pc:spChg>
        <pc:spChg chg="add del mod topLvl">
          <ac:chgData name="Jo Prestia" userId="725aace31fa660f5" providerId="LiveId" clId="{0FF530A5-BFE1-4E47-B2FC-4ACF298FBB30}" dt="2023-10-25T12:19:39.884" v="2131"/>
          <ac:spMkLst>
            <pc:docMk/>
            <pc:sldMk cId="1188558205" sldId="267"/>
            <ac:spMk id="31" creationId="{DC8690CA-E4C2-ED98-E71D-8F174B2A5A57}"/>
          </ac:spMkLst>
        </pc:spChg>
        <pc:grpChg chg="del">
          <ac:chgData name="Jo Prestia" userId="725aace31fa660f5" providerId="LiveId" clId="{0FF530A5-BFE1-4E47-B2FC-4ACF298FBB30}" dt="2023-10-22T18:55:09.057" v="631" actId="478"/>
          <ac:grpSpMkLst>
            <pc:docMk/>
            <pc:sldMk cId="1188558205" sldId="267"/>
            <ac:grpSpMk id="2" creationId="{00000000-0000-0000-0000-000000000000}"/>
          </ac:grpSpMkLst>
        </pc:grpChg>
        <pc:grpChg chg="del mod">
          <ac:chgData name="Jo Prestia" userId="725aace31fa660f5" providerId="LiveId" clId="{0FF530A5-BFE1-4E47-B2FC-4ACF298FBB30}" dt="2023-10-22T18:57:34.298" v="883" actId="478"/>
          <ac:grpSpMkLst>
            <pc:docMk/>
            <pc:sldMk cId="1188558205" sldId="267"/>
            <ac:grpSpMk id="10" creationId="{00000000-0000-0000-0000-000000000000}"/>
          </ac:grpSpMkLst>
        </pc:grpChg>
        <pc:grpChg chg="del">
          <ac:chgData name="Jo Prestia" userId="725aace31fa660f5" providerId="LiveId" clId="{0FF530A5-BFE1-4E47-B2FC-4ACF298FBB30}" dt="2023-10-22T18:55:13.840" v="633" actId="478"/>
          <ac:grpSpMkLst>
            <pc:docMk/>
            <pc:sldMk cId="1188558205" sldId="267"/>
            <ac:grpSpMk id="13" creationId="{00000000-0000-0000-0000-000000000000}"/>
          </ac:grpSpMkLst>
        </pc:grpChg>
        <pc:grpChg chg="del">
          <ac:chgData name="Jo Prestia" userId="725aace31fa660f5" providerId="LiveId" clId="{0FF530A5-BFE1-4E47-B2FC-4ACF298FBB30}" dt="2023-10-22T18:55:11.639" v="632" actId="478"/>
          <ac:grpSpMkLst>
            <pc:docMk/>
            <pc:sldMk cId="1188558205" sldId="267"/>
            <ac:grpSpMk id="16" creationId="{00000000-0000-0000-0000-000000000000}"/>
          </ac:grpSpMkLst>
        </pc:grpChg>
        <pc:grpChg chg="add del mod">
          <ac:chgData name="Jo Prestia" userId="725aace31fa660f5" providerId="LiveId" clId="{0FF530A5-BFE1-4E47-B2FC-4ACF298FBB30}" dt="2023-10-25T12:19:39.884" v="2131"/>
          <ac:grpSpMkLst>
            <pc:docMk/>
            <pc:sldMk cId="1188558205" sldId="267"/>
            <ac:grpSpMk id="29" creationId="{8485328D-C76C-36A4-3EC4-69F26940A593}"/>
          </ac:grpSpMkLst>
        </pc:grpChg>
        <pc:graphicFrameChg chg="add mod modGraphic">
          <ac:chgData name="Jo Prestia" userId="725aace31fa660f5" providerId="LiveId" clId="{0FF530A5-BFE1-4E47-B2FC-4ACF298FBB30}" dt="2023-10-25T12:28:34.241" v="3152" actId="207"/>
          <ac:graphicFrameMkLst>
            <pc:docMk/>
            <pc:sldMk cId="1188558205" sldId="267"/>
            <ac:graphicFrameMk id="28" creationId="{A076D677-4A50-9383-884C-03F6147DA7A5}"/>
          </ac:graphicFrameMkLst>
        </pc:graphicFrameChg>
        <pc:picChg chg="add mod">
          <ac:chgData name="Jo Prestia" userId="725aace31fa660f5" providerId="LiveId" clId="{0FF530A5-BFE1-4E47-B2FC-4ACF298FBB30}" dt="2023-10-25T11:35:05.347" v="1945"/>
          <ac:picMkLst>
            <pc:docMk/>
            <pc:sldMk cId="1188558205" sldId="267"/>
            <ac:picMk id="27" creationId="{7DAF7D60-85C3-293D-2BED-F9E4B9484AB6}"/>
          </ac:picMkLst>
        </pc:picChg>
      </pc:sldChg>
      <pc:sldChg chg="modSp add mod">
        <pc:chgData name="Jo Prestia" userId="725aace31fa660f5" providerId="LiveId" clId="{0FF530A5-BFE1-4E47-B2FC-4ACF298FBB30}" dt="2023-10-26T07:09:53.577" v="4518" actId="20577"/>
        <pc:sldMkLst>
          <pc:docMk/>
          <pc:sldMk cId="2650020518" sldId="268"/>
        </pc:sldMkLst>
        <pc:spChg chg="mod">
          <ac:chgData name="Jo Prestia" userId="725aace31fa660f5" providerId="LiveId" clId="{0FF530A5-BFE1-4E47-B2FC-4ACF298FBB30}" dt="2023-10-26T07:09:53.577" v="4518" actId="20577"/>
          <ac:spMkLst>
            <pc:docMk/>
            <pc:sldMk cId="2650020518" sldId="268"/>
            <ac:spMk id="12" creationId="{00000000-0000-0000-0000-000000000000}"/>
          </ac:spMkLst>
        </pc:spChg>
        <pc:spChg chg="mod">
          <ac:chgData name="Jo Prestia" userId="725aace31fa660f5" providerId="LiveId" clId="{0FF530A5-BFE1-4E47-B2FC-4ACF298FBB30}" dt="2023-10-25T12:17:52.110" v="2050" actId="14100"/>
          <ac:spMkLst>
            <pc:docMk/>
            <pc:sldMk cId="2650020518" sldId="268"/>
            <ac:spMk id="26" creationId="{60159BF6-C787-F99A-AEDF-1A0BCF1E2CD7}"/>
          </ac:spMkLst>
        </pc:spChg>
      </pc:sldChg>
      <pc:sldChg chg="add">
        <pc:chgData name="Jo Prestia" userId="725aace31fa660f5" providerId="LiveId" clId="{0FF530A5-BFE1-4E47-B2FC-4ACF298FBB30}" dt="2023-10-25T12:18:05.428" v="2051" actId="2890"/>
        <pc:sldMkLst>
          <pc:docMk/>
          <pc:sldMk cId="1330691280" sldId="269"/>
        </pc:sldMkLst>
      </pc:sldChg>
      <pc:sldChg chg="add ord">
        <pc:chgData name="Jo Prestia" userId="725aace31fa660f5" providerId="LiveId" clId="{0FF530A5-BFE1-4E47-B2FC-4ACF298FBB30}" dt="2023-10-25T12:27:13.407" v="3149"/>
        <pc:sldMkLst>
          <pc:docMk/>
          <pc:sldMk cId="2019959431" sldId="270"/>
        </pc:sldMkLst>
      </pc:sldChg>
      <pc:sldChg chg="addSp delSp modSp add mod ord">
        <pc:chgData name="Jo Prestia" userId="725aace31fa660f5" providerId="LiveId" clId="{0FF530A5-BFE1-4E47-B2FC-4ACF298FBB30}" dt="2023-10-25T12:40:11.563" v="3351" actId="14100"/>
        <pc:sldMkLst>
          <pc:docMk/>
          <pc:sldMk cId="1772909647" sldId="271"/>
        </pc:sldMkLst>
        <pc:spChg chg="add mod">
          <ac:chgData name="Jo Prestia" userId="725aace31fa660f5" providerId="LiveId" clId="{0FF530A5-BFE1-4E47-B2FC-4ACF298FBB30}" dt="2023-10-25T12:40:11.563" v="3351" actId="14100"/>
          <ac:spMkLst>
            <pc:docMk/>
            <pc:sldMk cId="1772909647" sldId="271"/>
            <ac:spMk id="3" creationId="{B6412352-F253-D43C-E47E-79E76C651C4B}"/>
          </ac:spMkLst>
        </pc:spChg>
        <pc:spChg chg="del">
          <ac:chgData name="Jo Prestia" userId="725aace31fa660f5" providerId="LiveId" clId="{0FF530A5-BFE1-4E47-B2FC-4ACF298FBB30}" dt="2023-10-25T12:33:56.554" v="3348" actId="478"/>
          <ac:spMkLst>
            <pc:docMk/>
            <pc:sldMk cId="1772909647" sldId="271"/>
            <ac:spMk id="12" creationId="{00000000-0000-0000-0000-000000000000}"/>
          </ac:spMkLst>
        </pc:spChg>
        <pc:spChg chg="add del mod">
          <ac:chgData name="Jo Prestia" userId="725aace31fa660f5" providerId="LiveId" clId="{0FF530A5-BFE1-4E47-B2FC-4ACF298FBB30}" dt="2023-10-25T12:33:49.554" v="3346" actId="20577"/>
          <ac:spMkLst>
            <pc:docMk/>
            <pc:sldMk cId="1772909647" sldId="271"/>
            <ac:spMk id="23" creationId="{593775D5-8318-31E4-BA62-102190283222}"/>
          </ac:spMkLst>
        </pc:spChg>
        <pc:spChg chg="del">
          <ac:chgData name="Jo Prestia" userId="725aace31fa660f5" providerId="LiveId" clId="{0FF530A5-BFE1-4E47-B2FC-4ACF298FBB30}" dt="2023-10-25T12:33:54.471" v="3347" actId="478"/>
          <ac:spMkLst>
            <pc:docMk/>
            <pc:sldMk cId="1772909647" sldId="271"/>
            <ac:spMk id="26" creationId="{60159BF6-C787-F99A-AEDF-1A0BCF1E2CD7}"/>
          </ac:spMkLst>
        </pc:spChg>
      </pc:sldChg>
      <pc:sldChg chg="addSp delSp modSp add mod">
        <pc:chgData name="Jo Prestia" userId="725aace31fa660f5" providerId="LiveId" clId="{0FF530A5-BFE1-4E47-B2FC-4ACF298FBB30}" dt="2023-10-25T12:45:46.136" v="3490" actId="1076"/>
        <pc:sldMkLst>
          <pc:docMk/>
          <pc:sldMk cId="454169281" sldId="272"/>
        </pc:sldMkLst>
        <pc:spChg chg="del">
          <ac:chgData name="Jo Prestia" userId="725aace31fa660f5" providerId="LiveId" clId="{0FF530A5-BFE1-4E47-B2FC-4ACF298FBB30}" dt="2023-10-25T12:41:19.402" v="3353" actId="478"/>
          <ac:spMkLst>
            <pc:docMk/>
            <pc:sldMk cId="454169281" sldId="272"/>
            <ac:spMk id="3" creationId="{B6412352-F253-D43C-E47E-79E76C651C4B}"/>
          </ac:spMkLst>
        </pc:spChg>
        <pc:spChg chg="mod">
          <ac:chgData name="Jo Prestia" userId="725aace31fa660f5" providerId="LiveId" clId="{0FF530A5-BFE1-4E47-B2FC-4ACF298FBB30}" dt="2023-10-25T12:45:46.136" v="3490" actId="1076"/>
          <ac:spMkLst>
            <pc:docMk/>
            <pc:sldMk cId="454169281" sldId="272"/>
            <ac:spMk id="23" creationId="{593775D5-8318-31E4-BA62-102190283222}"/>
          </ac:spMkLst>
        </pc:spChg>
        <pc:graphicFrameChg chg="add mod modGraphic">
          <ac:chgData name="Jo Prestia" userId="725aace31fa660f5" providerId="LiveId" clId="{0FF530A5-BFE1-4E47-B2FC-4ACF298FBB30}" dt="2023-10-25T12:45:35.985" v="3489"/>
          <ac:graphicFrameMkLst>
            <pc:docMk/>
            <pc:sldMk cId="454169281" sldId="272"/>
            <ac:graphicFrameMk id="2" creationId="{DA41A034-BB52-3F30-D42F-30FC76533A52}"/>
          </ac:graphicFrameMkLst>
        </pc:graphicFrameChg>
      </pc:sldChg>
      <pc:sldChg chg="modSp add mod">
        <pc:chgData name="Jo Prestia" userId="725aace31fa660f5" providerId="LiveId" clId="{0FF530A5-BFE1-4E47-B2FC-4ACF298FBB30}" dt="2023-10-25T14:16:22.696" v="3528"/>
        <pc:sldMkLst>
          <pc:docMk/>
          <pc:sldMk cId="3178197386" sldId="273"/>
        </pc:sldMkLst>
        <pc:spChg chg="mod">
          <ac:chgData name="Jo Prestia" userId="725aace31fa660f5" providerId="LiveId" clId="{0FF530A5-BFE1-4E47-B2FC-4ACF298FBB30}" dt="2023-10-25T12:46:11.195" v="3511" actId="20577"/>
          <ac:spMkLst>
            <pc:docMk/>
            <pc:sldMk cId="3178197386" sldId="273"/>
            <ac:spMk id="23" creationId="{593775D5-8318-31E4-BA62-102190283222}"/>
          </ac:spMkLst>
        </pc:spChg>
        <pc:graphicFrameChg chg="mod">
          <ac:chgData name="Jo Prestia" userId="725aace31fa660f5" providerId="LiveId" clId="{0FF530A5-BFE1-4E47-B2FC-4ACF298FBB30}" dt="2023-10-25T14:16:22.696" v="3528"/>
          <ac:graphicFrameMkLst>
            <pc:docMk/>
            <pc:sldMk cId="3178197386" sldId="273"/>
            <ac:graphicFrameMk id="2" creationId="{DA41A034-BB52-3F30-D42F-30FC76533A52}"/>
          </ac:graphicFrameMkLst>
        </pc:graphicFrameChg>
      </pc:sldChg>
      <pc:sldChg chg="modSp add mod">
        <pc:chgData name="Jo Prestia" userId="725aace31fa660f5" providerId="LiveId" clId="{0FF530A5-BFE1-4E47-B2FC-4ACF298FBB30}" dt="2023-10-25T14:21:08.127" v="4432" actId="478"/>
        <pc:sldMkLst>
          <pc:docMk/>
          <pc:sldMk cId="3997229043" sldId="274"/>
        </pc:sldMkLst>
        <pc:spChg chg="mod">
          <ac:chgData name="Jo Prestia" userId="725aace31fa660f5" providerId="LiveId" clId="{0FF530A5-BFE1-4E47-B2FC-4ACF298FBB30}" dt="2023-10-25T14:16:43.855" v="3548" actId="20577"/>
          <ac:spMkLst>
            <pc:docMk/>
            <pc:sldMk cId="3997229043" sldId="274"/>
            <ac:spMk id="23" creationId="{593775D5-8318-31E4-BA62-102190283222}"/>
          </ac:spMkLst>
        </pc:spChg>
        <pc:graphicFrameChg chg="mod">
          <ac:chgData name="Jo Prestia" userId="725aace31fa660f5" providerId="LiveId" clId="{0FF530A5-BFE1-4E47-B2FC-4ACF298FBB30}" dt="2023-10-25T14:21:08.127" v="4432" actId="478"/>
          <ac:graphicFrameMkLst>
            <pc:docMk/>
            <pc:sldMk cId="3997229043" sldId="274"/>
            <ac:graphicFrameMk id="2" creationId="{DA41A034-BB52-3F30-D42F-30FC76533A52}"/>
          </ac:graphicFrameMkLst>
        </pc:graphicFrameChg>
      </pc:sldChg>
      <pc:sldChg chg="modSp add del mod">
        <pc:chgData name="Jo Prestia" userId="725aace31fa660f5" providerId="LiveId" clId="{0FF530A5-BFE1-4E47-B2FC-4ACF298FBB30}" dt="2023-11-01T11:29:21.713" v="4565" actId="47"/>
        <pc:sldMkLst>
          <pc:docMk/>
          <pc:sldMk cId="3005964371" sldId="275"/>
        </pc:sldMkLst>
        <pc:spChg chg="mod">
          <ac:chgData name="Jo Prestia" userId="725aace31fa660f5" providerId="LiveId" clId="{0FF530A5-BFE1-4E47-B2FC-4ACF298FBB30}" dt="2023-11-01T11:29:18.303" v="4564" actId="20577"/>
          <ac:spMkLst>
            <pc:docMk/>
            <pc:sldMk cId="3005964371" sldId="275"/>
            <ac:spMk id="23" creationId="{593775D5-8318-31E4-BA62-102190283222}"/>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11/3/2023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5.xml"/><Relationship Id="rId4" Type="http://schemas.openxmlformats.org/officeDocument/2006/relationships/image" Target="../media/image6.sv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5.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6.sv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5.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6.sv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5.xml"/><Relationship Id="rId4" Type="http://schemas.openxmlformats.org/officeDocument/2006/relationships/image" Target="../media/image6.sv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5.xml"/><Relationship Id="rId5" Type="http://schemas.openxmlformats.org/officeDocument/2006/relationships/image" Target="../media/image8.gif"/><Relationship Id="rId4" Type="http://schemas.openxmlformats.org/officeDocument/2006/relationships/image" Target="../media/image6.sv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5.xml"/><Relationship Id="rId4" Type="http://schemas.openxmlformats.org/officeDocument/2006/relationships/image" Target="../media/image6.sv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5.xml"/><Relationship Id="rId4" Type="http://schemas.openxmlformats.org/officeDocument/2006/relationships/image" Target="../media/image6.sv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5.xml"/><Relationship Id="rId4" Type="http://schemas.openxmlformats.org/officeDocument/2006/relationships/image" Target="../media/image6.svg"/></Relationships>
</file>

<file path=ppt/slides/_rels/slide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5.xml"/><Relationship Id="rId4" Type="http://schemas.openxmlformats.org/officeDocument/2006/relationships/image" Target="../media/image6.svg"/></Relationships>
</file>

<file path=ppt/slides/_rels/slide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5.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5.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6.sv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5.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6.svg"/></Relationships>
</file>

<file path=ppt/slides/_rels/slide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5.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3486377" y="2760314"/>
            <a:ext cx="11315247" cy="2564805"/>
          </a:xfrm>
          <a:prstGeom prst="rect">
            <a:avLst/>
          </a:prstGeom>
        </p:spPr>
        <p:txBody>
          <a:bodyPr lIns="0" tIns="0" rIns="0" bIns="0" rtlCol="0" anchor="t">
            <a:spAutoFit/>
          </a:bodyPr>
          <a:lstStyle/>
          <a:p>
            <a:pPr algn="ctr">
              <a:lnSpc>
                <a:spcPts val="9999"/>
              </a:lnSpc>
            </a:pPr>
            <a:r>
              <a:rPr lang="en-US" sz="9999" u="sng" dirty="0">
                <a:solidFill>
                  <a:srgbClr val="227C9D"/>
                </a:solidFill>
                <a:latin typeface="Kollektif Bold"/>
              </a:rPr>
              <a:t>Techniques </a:t>
            </a:r>
            <a:r>
              <a:rPr lang="en-US" sz="9999" u="sng" dirty="0" err="1">
                <a:solidFill>
                  <a:srgbClr val="227C9D"/>
                </a:solidFill>
                <a:latin typeface="Kollektif Bold"/>
              </a:rPr>
              <a:t>d’évaluation</a:t>
            </a:r>
            <a:r>
              <a:rPr lang="en-US" sz="9999" u="sng" dirty="0">
                <a:solidFill>
                  <a:srgbClr val="227C9D"/>
                </a:solidFill>
                <a:latin typeface="Kollektif Bold"/>
              </a:rPr>
              <a:t>  </a:t>
            </a:r>
          </a:p>
        </p:txBody>
      </p:sp>
      <p:sp>
        <p:nvSpPr>
          <p:cNvPr id="3" name="Freeform 3"/>
          <p:cNvSpPr/>
          <p:nvPr/>
        </p:nvSpPr>
        <p:spPr>
          <a:xfrm>
            <a:off x="14386813" y="0"/>
            <a:ext cx="3901187" cy="5517295"/>
          </a:xfrm>
          <a:custGeom>
            <a:avLst/>
            <a:gdLst/>
            <a:ahLst/>
            <a:cxnLst/>
            <a:rect l="l" t="t" r="r" b="b"/>
            <a:pathLst>
              <a:path w="3901187" h="5517295">
                <a:moveTo>
                  <a:pt x="0" y="0"/>
                </a:moveTo>
                <a:lnTo>
                  <a:pt x="3901187" y="0"/>
                </a:lnTo>
                <a:lnTo>
                  <a:pt x="3901187" y="5517295"/>
                </a:lnTo>
                <a:lnTo>
                  <a:pt x="0" y="551729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r-FR"/>
          </a:p>
        </p:txBody>
      </p:sp>
      <p:sp>
        <p:nvSpPr>
          <p:cNvPr id="4" name="Freeform 4"/>
          <p:cNvSpPr/>
          <p:nvPr/>
        </p:nvSpPr>
        <p:spPr>
          <a:xfrm rot="5400000">
            <a:off x="813741" y="5544614"/>
            <a:ext cx="3928645" cy="5556127"/>
          </a:xfrm>
          <a:custGeom>
            <a:avLst/>
            <a:gdLst/>
            <a:ahLst/>
            <a:cxnLst/>
            <a:rect l="l" t="t" r="r" b="b"/>
            <a:pathLst>
              <a:path w="3928645" h="5556127">
                <a:moveTo>
                  <a:pt x="0" y="0"/>
                </a:moveTo>
                <a:lnTo>
                  <a:pt x="3928645" y="0"/>
                </a:lnTo>
                <a:lnTo>
                  <a:pt x="3928645" y="5556127"/>
                </a:lnTo>
                <a:lnTo>
                  <a:pt x="0" y="555612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FR"/>
          </a:p>
        </p:txBody>
      </p:sp>
      <p:sp>
        <p:nvSpPr>
          <p:cNvPr id="5" name="Freeform 5"/>
          <p:cNvSpPr/>
          <p:nvPr/>
        </p:nvSpPr>
        <p:spPr>
          <a:xfrm>
            <a:off x="12742603" y="6624288"/>
            <a:ext cx="7325424" cy="7325424"/>
          </a:xfrm>
          <a:custGeom>
            <a:avLst/>
            <a:gdLst/>
            <a:ahLst/>
            <a:cxnLst/>
            <a:rect l="l" t="t" r="r" b="b"/>
            <a:pathLst>
              <a:path w="7325424" h="7325424">
                <a:moveTo>
                  <a:pt x="0" y="0"/>
                </a:moveTo>
                <a:lnTo>
                  <a:pt x="7325424" y="0"/>
                </a:lnTo>
                <a:lnTo>
                  <a:pt x="7325424" y="7325424"/>
                </a:lnTo>
                <a:lnTo>
                  <a:pt x="0" y="732542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fr-FR"/>
          </a:p>
        </p:txBody>
      </p:sp>
      <p:sp>
        <p:nvSpPr>
          <p:cNvPr id="6" name="TextBox 6"/>
          <p:cNvSpPr txBox="1"/>
          <p:nvPr/>
        </p:nvSpPr>
        <p:spPr>
          <a:xfrm>
            <a:off x="5545397" y="6809551"/>
            <a:ext cx="7197206" cy="523246"/>
          </a:xfrm>
          <a:prstGeom prst="rect">
            <a:avLst/>
          </a:prstGeom>
        </p:spPr>
        <p:txBody>
          <a:bodyPr lIns="0" tIns="0" rIns="0" bIns="0" rtlCol="0" anchor="t">
            <a:spAutoFit/>
          </a:bodyPr>
          <a:lstStyle/>
          <a:p>
            <a:pPr algn="ctr">
              <a:lnSpc>
                <a:spcPts val="4070"/>
              </a:lnSpc>
            </a:pPr>
            <a:r>
              <a:rPr lang="en-US" sz="3700" dirty="0" err="1">
                <a:solidFill>
                  <a:srgbClr val="545454"/>
                </a:solidFill>
                <a:latin typeface="DM Sans"/>
              </a:rPr>
              <a:t>méthodologie</a:t>
            </a:r>
            <a:r>
              <a:rPr lang="en-US" sz="3700" dirty="0">
                <a:solidFill>
                  <a:srgbClr val="545454"/>
                </a:solidFill>
                <a:latin typeface="DM Sans"/>
              </a:rPr>
              <a:t> de </a:t>
            </a:r>
            <a:r>
              <a:rPr lang="en-US" sz="3700" dirty="0" err="1">
                <a:solidFill>
                  <a:srgbClr val="545454"/>
                </a:solidFill>
                <a:latin typeface="DM Sans"/>
              </a:rPr>
              <a:t>projet</a:t>
            </a:r>
            <a:r>
              <a:rPr lang="en-US" sz="3700" dirty="0">
                <a:solidFill>
                  <a:srgbClr val="545454"/>
                </a:solidFill>
                <a:latin typeface="DM Sans"/>
              </a:rPr>
              <a:t> </a:t>
            </a:r>
          </a:p>
        </p:txBody>
      </p:sp>
      <p:sp>
        <p:nvSpPr>
          <p:cNvPr id="7" name="Freeform 7"/>
          <p:cNvSpPr/>
          <p:nvPr/>
        </p:nvSpPr>
        <p:spPr>
          <a:xfrm flipH="1">
            <a:off x="-2634012" y="-3662712"/>
            <a:ext cx="7325424" cy="7325424"/>
          </a:xfrm>
          <a:custGeom>
            <a:avLst/>
            <a:gdLst/>
            <a:ahLst/>
            <a:cxnLst/>
            <a:rect l="l" t="t" r="r" b="b"/>
            <a:pathLst>
              <a:path w="7325424" h="7325424">
                <a:moveTo>
                  <a:pt x="7325424" y="0"/>
                </a:moveTo>
                <a:lnTo>
                  <a:pt x="0" y="0"/>
                </a:lnTo>
                <a:lnTo>
                  <a:pt x="0" y="7325424"/>
                </a:lnTo>
                <a:lnTo>
                  <a:pt x="7325424" y="7325424"/>
                </a:lnTo>
                <a:lnTo>
                  <a:pt x="7325424"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fr-FR" dirty="0"/>
          </a:p>
        </p:txBody>
      </p:sp>
      <p:pic>
        <p:nvPicPr>
          <p:cNvPr id="8" name="Image 29">
            <a:extLst>
              <a:ext uri="{FF2B5EF4-FFF2-40B4-BE49-F238E27FC236}">
                <a16:creationId xmlns:a16="http://schemas.microsoft.com/office/drawing/2014/main" id="{91B935C1-0ACC-9232-4CB8-924A745245A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21167"/>
            <a:ext cx="3340598" cy="137414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971800" y="272705"/>
            <a:ext cx="11315247" cy="1108765"/>
          </a:xfrm>
          <a:prstGeom prst="rect">
            <a:avLst/>
          </a:prstGeom>
        </p:spPr>
        <p:txBody>
          <a:bodyPr lIns="0" tIns="0" rIns="0" bIns="0" rtlCol="0" anchor="t">
            <a:spAutoFit/>
          </a:bodyPr>
          <a:lstStyle/>
          <a:p>
            <a:pPr algn="ctr">
              <a:lnSpc>
                <a:spcPts val="9999"/>
              </a:lnSpc>
            </a:pPr>
            <a:r>
              <a:rPr lang="en-US" sz="6000" u="sng" dirty="0" err="1">
                <a:solidFill>
                  <a:srgbClr val="227C9D"/>
                </a:solidFill>
                <a:latin typeface="Kollektif Bold"/>
              </a:rPr>
              <a:t>Exemples</a:t>
            </a:r>
            <a:r>
              <a:rPr lang="en-US" sz="6000" u="sng" dirty="0">
                <a:solidFill>
                  <a:srgbClr val="227C9D"/>
                </a:solidFill>
                <a:latin typeface="Kollektif Bold"/>
              </a:rPr>
              <a:t> </a:t>
            </a:r>
            <a:r>
              <a:rPr lang="en-US" sz="6000" u="sng" dirty="0" err="1">
                <a:solidFill>
                  <a:srgbClr val="227C9D"/>
                </a:solidFill>
                <a:latin typeface="Kollektif Bold"/>
              </a:rPr>
              <a:t>critères</a:t>
            </a:r>
            <a:r>
              <a:rPr lang="en-US" sz="6000" u="sng" dirty="0">
                <a:solidFill>
                  <a:srgbClr val="227C9D"/>
                </a:solidFill>
                <a:latin typeface="Kollektif Bold"/>
              </a:rPr>
              <a:t> </a:t>
            </a:r>
            <a:r>
              <a:rPr lang="en-US" sz="6000" u="sng" dirty="0" err="1">
                <a:solidFill>
                  <a:srgbClr val="227C9D"/>
                </a:solidFill>
                <a:latin typeface="Kollektif Bold"/>
              </a:rPr>
              <a:t>d’évaluation</a:t>
            </a:r>
            <a:r>
              <a:rPr lang="en-US" sz="6000" u="sng" dirty="0">
                <a:solidFill>
                  <a:srgbClr val="227C9D"/>
                </a:solidFill>
                <a:latin typeface="Kollektif Bold"/>
              </a:rPr>
              <a:t>   </a:t>
            </a:r>
          </a:p>
        </p:txBody>
      </p:sp>
      <p:pic>
        <p:nvPicPr>
          <p:cNvPr id="8" name="Image 29">
            <a:extLst>
              <a:ext uri="{FF2B5EF4-FFF2-40B4-BE49-F238E27FC236}">
                <a16:creationId xmlns:a16="http://schemas.microsoft.com/office/drawing/2014/main" id="{91B935C1-0ACC-9232-4CB8-924A745245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44207"/>
            <a:ext cx="2695462" cy="1108766"/>
          </a:xfrm>
          <a:prstGeom prst="rect">
            <a:avLst/>
          </a:prstGeom>
        </p:spPr>
      </p:pic>
      <p:sp>
        <p:nvSpPr>
          <p:cNvPr id="9" name="Espace réservé du contenu 8">
            <a:extLst>
              <a:ext uri="{FF2B5EF4-FFF2-40B4-BE49-F238E27FC236}">
                <a16:creationId xmlns:a16="http://schemas.microsoft.com/office/drawing/2014/main" id="{A376A536-15A1-AFC9-06D6-AA4978C666FF}"/>
              </a:ext>
            </a:extLst>
          </p:cNvPr>
          <p:cNvSpPr>
            <a:spLocks noGrp="1"/>
          </p:cNvSpPr>
          <p:nvPr>
            <p:ph sz="half" idx="2"/>
          </p:nvPr>
        </p:nvSpPr>
        <p:spPr>
          <a:xfrm>
            <a:off x="1600200" y="1866900"/>
            <a:ext cx="14020800" cy="4091486"/>
          </a:xfrm>
        </p:spPr>
        <p:txBody>
          <a:bodyPr>
            <a:noAutofit/>
          </a:bodyPr>
          <a:lstStyle/>
          <a:p>
            <a:pPr>
              <a:buFont typeface="+mj-lt"/>
              <a:buAutoNum type="arabicPeriod"/>
            </a:pPr>
            <a:r>
              <a:rPr lang="fr-FR" sz="3200" dirty="0"/>
              <a:t>)</a:t>
            </a:r>
            <a:r>
              <a:rPr lang="fr-FR" sz="3200" b="1" i="0" dirty="0">
                <a:solidFill>
                  <a:srgbClr val="555555"/>
                </a:solidFill>
                <a:effectLst/>
                <a:latin typeface="Nunito Sans" pitchFamily="2" charset="0"/>
              </a:rPr>
              <a:t> Rentabilité:</a:t>
            </a:r>
            <a:r>
              <a:rPr lang="fr-FR" sz="3200" b="0" i="0" dirty="0">
                <a:solidFill>
                  <a:srgbClr val="555555"/>
                </a:solidFill>
                <a:effectLst/>
                <a:latin typeface="Nunito Sans" pitchFamily="2" charset="0"/>
              </a:rPr>
              <a:t> Évaluer si le projet a été achevé dans les limites du budget alloué et a fourni un bon rapport qualité-prix.</a:t>
            </a:r>
          </a:p>
          <a:p>
            <a:pPr algn="l">
              <a:buFont typeface="+mj-lt"/>
              <a:buAutoNum type="arabicPeriod"/>
            </a:pPr>
            <a:endParaRPr lang="fr-FR" sz="3200" b="0" i="0" dirty="0">
              <a:solidFill>
                <a:srgbClr val="555555"/>
              </a:solidFill>
              <a:effectLst/>
              <a:latin typeface="Nunito Sans" pitchFamily="2" charset="0"/>
            </a:endParaRPr>
          </a:p>
          <a:p>
            <a:pPr algn="l">
              <a:buFont typeface="+mj-lt"/>
              <a:buAutoNum type="arabicPeriod"/>
            </a:pPr>
            <a:r>
              <a:rPr lang="fr-FR" sz="3200" b="1" i="0" dirty="0">
                <a:solidFill>
                  <a:srgbClr val="555555"/>
                </a:solidFill>
                <a:effectLst/>
                <a:latin typeface="Nunito Sans" pitchFamily="2" charset="0"/>
              </a:rPr>
              <a:t>Chronologie: </a:t>
            </a:r>
            <a:r>
              <a:rPr lang="fr-FR" sz="3200" b="0" i="0" dirty="0">
                <a:solidFill>
                  <a:srgbClr val="555555"/>
                </a:solidFill>
                <a:effectLst/>
                <a:latin typeface="Nunito Sans" pitchFamily="2" charset="0"/>
              </a:rPr>
              <a:t>Évaluer si le projet a été achevé dans les délais prévus</a:t>
            </a:r>
          </a:p>
          <a:p>
            <a:pPr algn="l">
              <a:buFont typeface="+mj-lt"/>
              <a:buAutoNum type="arabicPeriod"/>
            </a:pPr>
            <a:endParaRPr lang="fr-FR" sz="3200" b="0" i="0" dirty="0">
              <a:solidFill>
                <a:srgbClr val="555555"/>
              </a:solidFill>
              <a:effectLst/>
              <a:latin typeface="Nunito Sans" pitchFamily="2" charset="0"/>
            </a:endParaRPr>
          </a:p>
          <a:p>
            <a:pPr algn="l">
              <a:buFont typeface="+mj-lt"/>
              <a:buAutoNum type="arabicPeriod"/>
            </a:pPr>
            <a:r>
              <a:rPr lang="fr-FR" sz="3200" b="1" i="0" dirty="0">
                <a:solidFill>
                  <a:srgbClr val="555555"/>
                </a:solidFill>
                <a:effectLst/>
                <a:latin typeface="Nunito Sans" pitchFamily="2" charset="0"/>
              </a:rPr>
              <a:t>Qualité: </a:t>
            </a:r>
            <a:r>
              <a:rPr lang="fr-FR" sz="3200" b="0" i="0" dirty="0">
                <a:solidFill>
                  <a:srgbClr val="555555"/>
                </a:solidFill>
                <a:effectLst/>
                <a:latin typeface="Nunito Sans" pitchFamily="2" charset="0"/>
              </a:rPr>
              <a:t>Examiner si les produits et les résultats du projet répondent aux normes de qualité prédéterminées.</a:t>
            </a:r>
          </a:p>
          <a:p>
            <a:pPr algn="l">
              <a:buFont typeface="+mj-lt"/>
              <a:buAutoNum type="arabicPeriod"/>
            </a:pPr>
            <a:endParaRPr lang="fr-FR" sz="3200" b="0" i="0" dirty="0">
              <a:solidFill>
                <a:srgbClr val="555555"/>
              </a:solidFill>
              <a:effectLst/>
              <a:latin typeface="Nunito Sans" pitchFamily="2" charset="0"/>
            </a:endParaRPr>
          </a:p>
          <a:p>
            <a:pPr algn="l">
              <a:buFont typeface="+mj-lt"/>
              <a:buAutoNum type="arabicPeriod"/>
            </a:pPr>
            <a:r>
              <a:rPr lang="fr-FR" sz="3200" b="1" i="0" dirty="0">
                <a:solidFill>
                  <a:srgbClr val="555555"/>
                </a:solidFill>
                <a:effectLst/>
                <a:latin typeface="Nunito Sans" pitchFamily="2" charset="0"/>
              </a:rPr>
              <a:t>Satisfaction des parties prenantes :</a:t>
            </a:r>
            <a:r>
              <a:rPr lang="fr-FR" sz="3200" b="0" i="0" dirty="0">
                <a:solidFill>
                  <a:srgbClr val="555555"/>
                </a:solidFill>
                <a:effectLst/>
                <a:latin typeface="Nunito Sans" pitchFamily="2" charset="0"/>
              </a:rPr>
              <a:t> Recueillez les commentaires des parties prenantes pour évaluer leur niveau de satisfaction à l'égard des résultats du projet.</a:t>
            </a:r>
          </a:p>
          <a:p>
            <a:pPr algn="l">
              <a:buFont typeface="+mj-lt"/>
              <a:buAutoNum type="arabicPeriod"/>
            </a:pPr>
            <a:endParaRPr lang="fr-FR" sz="3200" b="0" i="0" dirty="0">
              <a:solidFill>
                <a:srgbClr val="555555"/>
              </a:solidFill>
              <a:effectLst/>
              <a:latin typeface="Nunito Sans" pitchFamily="2" charset="0"/>
            </a:endParaRPr>
          </a:p>
          <a:p>
            <a:pPr algn="l">
              <a:buFont typeface="+mj-lt"/>
              <a:buAutoNum type="arabicPeriod"/>
            </a:pPr>
            <a:r>
              <a:rPr lang="fr-FR" sz="3200" b="1" i="0" dirty="0">
                <a:solidFill>
                  <a:srgbClr val="555555"/>
                </a:solidFill>
                <a:effectLst/>
                <a:latin typeface="Nunito Sans" pitchFamily="2" charset="0"/>
              </a:rPr>
              <a:t>Impact: </a:t>
            </a:r>
            <a:r>
              <a:rPr lang="fr-FR" sz="3200" b="0" i="0" dirty="0">
                <a:solidFill>
                  <a:srgbClr val="555555"/>
                </a:solidFill>
                <a:effectLst/>
                <a:latin typeface="Nunito Sans" pitchFamily="2" charset="0"/>
              </a:rPr>
              <a:t>Mesurer l'impact plus large du projet sur l'organisation, les clients et la communauté.</a:t>
            </a:r>
          </a:p>
          <a:p>
            <a:endParaRPr lang="fr-FR" sz="3200" dirty="0"/>
          </a:p>
        </p:txBody>
      </p:sp>
      <p:sp>
        <p:nvSpPr>
          <p:cNvPr id="15" name="Freeform 7">
            <a:extLst>
              <a:ext uri="{FF2B5EF4-FFF2-40B4-BE49-F238E27FC236}">
                <a16:creationId xmlns:a16="http://schemas.microsoft.com/office/drawing/2014/main" id="{08E8972D-DB2F-3986-023A-BA95EAC99CE3}"/>
              </a:ext>
            </a:extLst>
          </p:cNvPr>
          <p:cNvSpPr/>
          <p:nvPr/>
        </p:nvSpPr>
        <p:spPr>
          <a:xfrm flipH="1">
            <a:off x="14216952" y="-2996809"/>
            <a:ext cx="7325424" cy="7325424"/>
          </a:xfrm>
          <a:custGeom>
            <a:avLst/>
            <a:gdLst/>
            <a:ahLst/>
            <a:cxnLst/>
            <a:rect l="l" t="t" r="r" b="b"/>
            <a:pathLst>
              <a:path w="7325424" h="7325424">
                <a:moveTo>
                  <a:pt x="7325424" y="0"/>
                </a:moveTo>
                <a:lnTo>
                  <a:pt x="0" y="0"/>
                </a:lnTo>
                <a:lnTo>
                  <a:pt x="0" y="7325424"/>
                </a:lnTo>
                <a:lnTo>
                  <a:pt x="7325424" y="7325424"/>
                </a:lnTo>
                <a:lnTo>
                  <a:pt x="7325424"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fr-FR" dirty="0"/>
          </a:p>
        </p:txBody>
      </p:sp>
    </p:spTree>
    <p:extLst>
      <p:ext uri="{BB962C8B-B14F-4D97-AF65-F5344CB8AC3E}">
        <p14:creationId xmlns:p14="http://schemas.microsoft.com/office/powerpoint/2010/main" val="4170029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animEffect transition="in" filter="fade">
                                      <p:cBhvr>
                                        <p:cTn id="13" dur="500"/>
                                        <p:tgtEl>
                                          <p:spTgt spid="9">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9">
                                            <p:txEl>
                                              <p:pRg st="2" end="2"/>
                                            </p:txEl>
                                          </p:spTgt>
                                        </p:tgtEl>
                                        <p:attrNameLst>
                                          <p:attrName>style.visibility</p:attrName>
                                        </p:attrNameLst>
                                      </p:cBhvr>
                                      <p:to>
                                        <p:strVal val="visible"/>
                                      </p:to>
                                    </p:set>
                                    <p:animEffect transition="in" filter="fade">
                                      <p:cBhvr>
                                        <p:cTn id="18" dur="500"/>
                                        <p:tgtEl>
                                          <p:spTgt spid="9">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animEffect transition="in" filter="fade">
                                      <p:cBhvr>
                                        <p:cTn id="23" dur="500"/>
                                        <p:tgtEl>
                                          <p:spTgt spid="9">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9">
                                            <p:txEl>
                                              <p:pRg st="6" end="6"/>
                                            </p:txEl>
                                          </p:spTgt>
                                        </p:tgtEl>
                                        <p:attrNameLst>
                                          <p:attrName>style.visibility</p:attrName>
                                        </p:attrNameLst>
                                      </p:cBhvr>
                                      <p:to>
                                        <p:strVal val="visible"/>
                                      </p:to>
                                    </p:set>
                                    <p:animEffect transition="in" filter="fade">
                                      <p:cBhvr>
                                        <p:cTn id="28" dur="500"/>
                                        <p:tgtEl>
                                          <p:spTgt spid="9">
                                            <p:txEl>
                                              <p:pRg st="6" end="6"/>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9">
                                            <p:txEl>
                                              <p:pRg st="8" end="8"/>
                                            </p:txEl>
                                          </p:spTgt>
                                        </p:tgtEl>
                                        <p:attrNameLst>
                                          <p:attrName>style.visibility</p:attrName>
                                        </p:attrNameLst>
                                      </p:cBhvr>
                                      <p:to>
                                        <p:strVal val="visible"/>
                                      </p:to>
                                    </p:set>
                                    <p:animEffect transition="in" filter="fade">
                                      <p:cBhvr>
                                        <p:cTn id="33" dur="500"/>
                                        <p:tgtEl>
                                          <p:spTgt spid="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971800" y="272705"/>
            <a:ext cx="11315247" cy="1108765"/>
          </a:xfrm>
          <a:prstGeom prst="rect">
            <a:avLst/>
          </a:prstGeom>
        </p:spPr>
        <p:txBody>
          <a:bodyPr lIns="0" tIns="0" rIns="0" bIns="0" rtlCol="0" anchor="t">
            <a:spAutoFit/>
          </a:bodyPr>
          <a:lstStyle/>
          <a:p>
            <a:pPr algn="ctr">
              <a:lnSpc>
                <a:spcPts val="9999"/>
              </a:lnSpc>
            </a:pPr>
            <a:r>
              <a:rPr lang="en-US" sz="6000" u="sng" dirty="0">
                <a:solidFill>
                  <a:srgbClr val="227C9D"/>
                </a:solidFill>
                <a:latin typeface="Kollektif Bold"/>
              </a:rPr>
              <a:t>Les </a:t>
            </a:r>
            <a:r>
              <a:rPr lang="en-US" sz="6000" u="sng" dirty="0" err="1">
                <a:solidFill>
                  <a:srgbClr val="227C9D"/>
                </a:solidFill>
                <a:latin typeface="Kollektif Bold"/>
              </a:rPr>
              <a:t>indicateurs</a:t>
            </a:r>
            <a:r>
              <a:rPr lang="en-US" sz="6000" u="sng" dirty="0">
                <a:solidFill>
                  <a:srgbClr val="227C9D"/>
                </a:solidFill>
                <a:latin typeface="Kollektif Bold"/>
              </a:rPr>
              <a:t> </a:t>
            </a:r>
            <a:r>
              <a:rPr lang="en-US" sz="6000" u="sng" dirty="0" err="1">
                <a:solidFill>
                  <a:srgbClr val="227C9D"/>
                </a:solidFill>
                <a:latin typeface="Kollektif Bold"/>
              </a:rPr>
              <a:t>d’évaluation</a:t>
            </a:r>
            <a:r>
              <a:rPr lang="en-US" sz="6000" u="sng" dirty="0">
                <a:solidFill>
                  <a:srgbClr val="227C9D"/>
                </a:solidFill>
                <a:latin typeface="Kollektif Bold"/>
              </a:rPr>
              <a:t>   </a:t>
            </a:r>
          </a:p>
        </p:txBody>
      </p:sp>
      <p:pic>
        <p:nvPicPr>
          <p:cNvPr id="8" name="Image 29">
            <a:extLst>
              <a:ext uri="{FF2B5EF4-FFF2-40B4-BE49-F238E27FC236}">
                <a16:creationId xmlns:a16="http://schemas.microsoft.com/office/drawing/2014/main" id="{91B935C1-0ACC-9232-4CB8-924A745245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1167"/>
            <a:ext cx="3340598" cy="1374140"/>
          </a:xfrm>
          <a:prstGeom prst="rect">
            <a:avLst/>
          </a:prstGeom>
        </p:spPr>
      </p:pic>
      <p:sp>
        <p:nvSpPr>
          <p:cNvPr id="9" name="Espace réservé du contenu 8">
            <a:extLst>
              <a:ext uri="{FF2B5EF4-FFF2-40B4-BE49-F238E27FC236}">
                <a16:creationId xmlns:a16="http://schemas.microsoft.com/office/drawing/2014/main" id="{A376A536-15A1-AFC9-06D6-AA4978C666FF}"/>
              </a:ext>
            </a:extLst>
          </p:cNvPr>
          <p:cNvSpPr>
            <a:spLocks noGrp="1"/>
          </p:cNvSpPr>
          <p:nvPr>
            <p:ph sz="half" idx="2"/>
          </p:nvPr>
        </p:nvSpPr>
        <p:spPr>
          <a:xfrm>
            <a:off x="990600" y="2981406"/>
            <a:ext cx="16306799" cy="4143030"/>
          </a:xfrm>
        </p:spPr>
        <p:txBody>
          <a:bodyPr>
            <a:noAutofit/>
          </a:bodyPr>
          <a:lstStyle/>
          <a:p>
            <a:r>
              <a:rPr lang="fr-FR" sz="3200" dirty="0"/>
              <a:t>Les critères ne sont manipulables qu’une fois traduits en indicateurs. </a:t>
            </a:r>
          </a:p>
          <a:p>
            <a:r>
              <a:rPr lang="fr-FR" sz="3200" dirty="0"/>
              <a:t>Un indicateur est un fait représentatif de la réalité, une variable qui aide à mesurer des changements. C’est un instrument de mesure, il donne l’information. </a:t>
            </a:r>
          </a:p>
          <a:p>
            <a:r>
              <a:rPr lang="fr-FR" sz="3200" dirty="0"/>
              <a:t>Un indicateur doit avoir plusieurs qualités : il doit d’abord être valide (il mesure effectivement ce qu’il est censé mesurer)</a:t>
            </a:r>
          </a:p>
          <a:p>
            <a:r>
              <a:rPr lang="fr-FR" sz="3200" dirty="0"/>
              <a:t>, sensible et fiable (il doit varier dans les mêmes proportions que le </a:t>
            </a:r>
            <a:r>
              <a:rPr lang="fr-FR" sz="3200" dirty="0" err="1"/>
              <a:t>phéno</a:t>
            </a:r>
            <a:r>
              <a:rPr lang="fr-FR" sz="3200" dirty="0"/>
              <a:t> mène qu’il mesure)</a:t>
            </a:r>
          </a:p>
          <a:p>
            <a:r>
              <a:rPr lang="fr-FR" sz="3200" dirty="0"/>
              <a:t> mais aussi être tangible (observable ou mesurable) </a:t>
            </a:r>
          </a:p>
          <a:p>
            <a:r>
              <a:rPr lang="fr-FR" sz="3200" dirty="0"/>
              <a:t>et disponible à un coût acceptable.*</a:t>
            </a:r>
          </a:p>
          <a:p>
            <a:r>
              <a:rPr lang="fr-FR" sz="3200" dirty="0"/>
              <a:t> IMPORTANT : • Ne pas confondre les critères et les indicateurs : ces derniers sont les variables qui seront effectivement mesurées ou observées pour renseigner le critère. </a:t>
            </a:r>
          </a:p>
        </p:txBody>
      </p:sp>
      <p:sp>
        <p:nvSpPr>
          <p:cNvPr id="15" name="Freeform 7">
            <a:extLst>
              <a:ext uri="{FF2B5EF4-FFF2-40B4-BE49-F238E27FC236}">
                <a16:creationId xmlns:a16="http://schemas.microsoft.com/office/drawing/2014/main" id="{08E8972D-DB2F-3986-023A-BA95EAC99CE3}"/>
              </a:ext>
            </a:extLst>
          </p:cNvPr>
          <p:cNvSpPr/>
          <p:nvPr/>
        </p:nvSpPr>
        <p:spPr>
          <a:xfrm flipH="1">
            <a:off x="13868400" y="-2115310"/>
            <a:ext cx="7325424" cy="7325424"/>
          </a:xfrm>
          <a:custGeom>
            <a:avLst/>
            <a:gdLst/>
            <a:ahLst/>
            <a:cxnLst/>
            <a:rect l="l" t="t" r="r" b="b"/>
            <a:pathLst>
              <a:path w="7325424" h="7325424">
                <a:moveTo>
                  <a:pt x="7325424" y="0"/>
                </a:moveTo>
                <a:lnTo>
                  <a:pt x="0" y="0"/>
                </a:lnTo>
                <a:lnTo>
                  <a:pt x="0" y="7325424"/>
                </a:lnTo>
                <a:lnTo>
                  <a:pt x="7325424" y="7325424"/>
                </a:lnTo>
                <a:lnTo>
                  <a:pt x="7325424"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fr-FR" dirty="0"/>
          </a:p>
        </p:txBody>
      </p:sp>
      <p:sp>
        <p:nvSpPr>
          <p:cNvPr id="3" name="Freeform 4">
            <a:extLst>
              <a:ext uri="{FF2B5EF4-FFF2-40B4-BE49-F238E27FC236}">
                <a16:creationId xmlns:a16="http://schemas.microsoft.com/office/drawing/2014/main" id="{988B5CBD-CA19-84E6-61F5-FD9B029C2952}"/>
              </a:ext>
            </a:extLst>
          </p:cNvPr>
          <p:cNvSpPr/>
          <p:nvPr/>
        </p:nvSpPr>
        <p:spPr>
          <a:xfrm rot="5400000">
            <a:off x="209550" y="7677150"/>
            <a:ext cx="2400300" cy="2819400"/>
          </a:xfrm>
          <a:custGeom>
            <a:avLst/>
            <a:gdLst/>
            <a:ahLst/>
            <a:cxnLst/>
            <a:rect l="l" t="t" r="r" b="b"/>
            <a:pathLst>
              <a:path w="3928645" h="5556127">
                <a:moveTo>
                  <a:pt x="0" y="0"/>
                </a:moveTo>
                <a:lnTo>
                  <a:pt x="3928645" y="0"/>
                </a:lnTo>
                <a:lnTo>
                  <a:pt x="3928645" y="5556127"/>
                </a:lnTo>
                <a:lnTo>
                  <a:pt x="0" y="555612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fr-FR"/>
          </a:p>
        </p:txBody>
      </p:sp>
    </p:spTree>
    <p:extLst>
      <p:ext uri="{BB962C8B-B14F-4D97-AF65-F5344CB8AC3E}">
        <p14:creationId xmlns:p14="http://schemas.microsoft.com/office/powerpoint/2010/main" val="2995062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animEffect transition="in" filter="fade">
                                      <p:cBhvr>
                                        <p:cTn id="13" dur="500"/>
                                        <p:tgtEl>
                                          <p:spTgt spid="9">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9">
                                            <p:txEl>
                                              <p:pRg st="1" end="1"/>
                                            </p:txEl>
                                          </p:spTgt>
                                        </p:tgtEl>
                                        <p:attrNameLst>
                                          <p:attrName>style.visibility</p:attrName>
                                        </p:attrNameLst>
                                      </p:cBhvr>
                                      <p:to>
                                        <p:strVal val="visible"/>
                                      </p:to>
                                    </p:set>
                                    <p:animEffect transition="in" filter="fade">
                                      <p:cBhvr>
                                        <p:cTn id="18" dur="500"/>
                                        <p:tgtEl>
                                          <p:spTgt spid="9">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9">
                                            <p:txEl>
                                              <p:pRg st="2" end="2"/>
                                            </p:txEl>
                                          </p:spTgt>
                                        </p:tgtEl>
                                        <p:attrNameLst>
                                          <p:attrName>style.visibility</p:attrName>
                                        </p:attrNameLst>
                                      </p:cBhvr>
                                      <p:to>
                                        <p:strVal val="visible"/>
                                      </p:to>
                                    </p:set>
                                    <p:animEffect transition="in" filter="fade">
                                      <p:cBhvr>
                                        <p:cTn id="23" dur="500"/>
                                        <p:tgtEl>
                                          <p:spTgt spid="9">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9">
                                            <p:txEl>
                                              <p:pRg st="3" end="3"/>
                                            </p:txEl>
                                          </p:spTgt>
                                        </p:tgtEl>
                                        <p:attrNameLst>
                                          <p:attrName>style.visibility</p:attrName>
                                        </p:attrNameLst>
                                      </p:cBhvr>
                                      <p:to>
                                        <p:strVal val="visible"/>
                                      </p:to>
                                    </p:set>
                                    <p:animEffect transition="in" filter="fade">
                                      <p:cBhvr>
                                        <p:cTn id="28" dur="500"/>
                                        <p:tgtEl>
                                          <p:spTgt spid="9">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9">
                                            <p:txEl>
                                              <p:pRg st="4" end="4"/>
                                            </p:txEl>
                                          </p:spTgt>
                                        </p:tgtEl>
                                        <p:attrNameLst>
                                          <p:attrName>style.visibility</p:attrName>
                                        </p:attrNameLst>
                                      </p:cBhvr>
                                      <p:to>
                                        <p:strVal val="visible"/>
                                      </p:to>
                                    </p:set>
                                    <p:animEffect transition="in" filter="fade">
                                      <p:cBhvr>
                                        <p:cTn id="33" dur="500"/>
                                        <p:tgtEl>
                                          <p:spTgt spid="9">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9">
                                            <p:txEl>
                                              <p:pRg st="5" end="5"/>
                                            </p:txEl>
                                          </p:spTgt>
                                        </p:tgtEl>
                                        <p:attrNameLst>
                                          <p:attrName>style.visibility</p:attrName>
                                        </p:attrNameLst>
                                      </p:cBhvr>
                                      <p:to>
                                        <p:strVal val="visible"/>
                                      </p:to>
                                    </p:set>
                                    <p:animEffect transition="in" filter="fade">
                                      <p:cBhvr>
                                        <p:cTn id="38" dur="500"/>
                                        <p:tgtEl>
                                          <p:spTgt spid="9">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9">
                                            <p:txEl>
                                              <p:pRg st="6" end="6"/>
                                            </p:txEl>
                                          </p:spTgt>
                                        </p:tgtEl>
                                        <p:attrNameLst>
                                          <p:attrName>style.visibility</p:attrName>
                                        </p:attrNameLst>
                                      </p:cBhvr>
                                      <p:to>
                                        <p:strVal val="visible"/>
                                      </p:to>
                                    </p:set>
                                    <p:animEffect transition="in" filter="fade">
                                      <p:cBhvr>
                                        <p:cTn id="43" dur="500"/>
                                        <p:tgtEl>
                                          <p:spTgt spid="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971800" y="272705"/>
            <a:ext cx="11315247" cy="1108765"/>
          </a:xfrm>
          <a:prstGeom prst="rect">
            <a:avLst/>
          </a:prstGeom>
        </p:spPr>
        <p:txBody>
          <a:bodyPr lIns="0" tIns="0" rIns="0" bIns="0" rtlCol="0" anchor="t">
            <a:spAutoFit/>
          </a:bodyPr>
          <a:lstStyle/>
          <a:p>
            <a:pPr algn="ctr">
              <a:lnSpc>
                <a:spcPts val="9999"/>
              </a:lnSpc>
            </a:pPr>
            <a:r>
              <a:rPr lang="en-US" sz="6000" u="sng" dirty="0">
                <a:solidFill>
                  <a:srgbClr val="227C9D"/>
                </a:solidFill>
                <a:latin typeface="Kollektif Bold"/>
              </a:rPr>
              <a:t>Les </a:t>
            </a:r>
            <a:r>
              <a:rPr lang="en-US" sz="6000" u="sng" dirty="0" err="1">
                <a:solidFill>
                  <a:srgbClr val="227C9D"/>
                </a:solidFill>
                <a:latin typeface="Kollektif Bold"/>
              </a:rPr>
              <a:t>indicateurs</a:t>
            </a:r>
            <a:r>
              <a:rPr lang="en-US" sz="6000" u="sng" dirty="0">
                <a:solidFill>
                  <a:srgbClr val="227C9D"/>
                </a:solidFill>
                <a:latin typeface="Kollektif Bold"/>
              </a:rPr>
              <a:t> </a:t>
            </a:r>
            <a:r>
              <a:rPr lang="en-US" sz="6000" u="sng" dirty="0" err="1">
                <a:solidFill>
                  <a:srgbClr val="227C9D"/>
                </a:solidFill>
                <a:latin typeface="Kollektif Bold"/>
              </a:rPr>
              <a:t>d’évaluation</a:t>
            </a:r>
            <a:r>
              <a:rPr lang="en-US" sz="6000" u="sng" dirty="0">
                <a:solidFill>
                  <a:srgbClr val="227C9D"/>
                </a:solidFill>
                <a:latin typeface="Kollektif Bold"/>
              </a:rPr>
              <a:t>   </a:t>
            </a:r>
          </a:p>
        </p:txBody>
      </p:sp>
      <p:pic>
        <p:nvPicPr>
          <p:cNvPr id="8" name="Image 29">
            <a:extLst>
              <a:ext uri="{FF2B5EF4-FFF2-40B4-BE49-F238E27FC236}">
                <a16:creationId xmlns:a16="http://schemas.microsoft.com/office/drawing/2014/main" id="{91B935C1-0ACC-9232-4CB8-924A745245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1167"/>
            <a:ext cx="3340598" cy="1374140"/>
          </a:xfrm>
          <a:prstGeom prst="rect">
            <a:avLst/>
          </a:prstGeom>
        </p:spPr>
      </p:pic>
      <p:sp>
        <p:nvSpPr>
          <p:cNvPr id="9" name="Espace réservé du contenu 8">
            <a:extLst>
              <a:ext uri="{FF2B5EF4-FFF2-40B4-BE49-F238E27FC236}">
                <a16:creationId xmlns:a16="http://schemas.microsoft.com/office/drawing/2014/main" id="{A376A536-15A1-AFC9-06D6-AA4978C666FF}"/>
              </a:ext>
            </a:extLst>
          </p:cNvPr>
          <p:cNvSpPr>
            <a:spLocks noGrp="1"/>
          </p:cNvSpPr>
          <p:nvPr>
            <p:ph sz="half" idx="2"/>
          </p:nvPr>
        </p:nvSpPr>
        <p:spPr>
          <a:xfrm>
            <a:off x="990600" y="2552700"/>
            <a:ext cx="16306799" cy="5257800"/>
          </a:xfrm>
        </p:spPr>
        <p:txBody>
          <a:bodyPr>
            <a:noAutofit/>
          </a:bodyPr>
          <a:lstStyle/>
          <a:p>
            <a:r>
              <a:rPr lang="fr-FR" sz="2800" dirty="0"/>
              <a:t>Exemples : la mortalité est un critère de l’état de santé des nourrissons, le taux de mortalité infantile est un indicateur ; </a:t>
            </a:r>
          </a:p>
          <a:p>
            <a:r>
              <a:rPr lang="fr-FR" sz="2800" dirty="0"/>
              <a:t>la pauvreté est un critère de la situation de précarité, le revenu mensuel moyen est un indicateur. </a:t>
            </a:r>
          </a:p>
          <a:p>
            <a:r>
              <a:rPr lang="fr-FR" sz="2800" dirty="0"/>
              <a:t>En général, il faut plusieurs indicateurs pour évaluer tous les aspects d’un critère. Il faut toutefois limiter leur nombre pour que l’évaluation reste réalisable.</a:t>
            </a:r>
          </a:p>
          <a:p>
            <a:r>
              <a:rPr lang="fr-FR" sz="2800" dirty="0"/>
              <a:t> L’indicateur ne suffit pas en lui-même Pour l’interpréter, il faut le comparer à une référence ou une «norme», qui est la valeur qu’on considère comme acceptable. Par exemple, actuellement en France, le taux de mortalité infantile est considéré comme acceptable en dessous de 10 pour mille naissances vivantes. I</a:t>
            </a:r>
          </a:p>
          <a:p>
            <a:r>
              <a:rPr lang="fr-FR" sz="2800" dirty="0" err="1"/>
              <a:t>iMPORTANT</a:t>
            </a:r>
            <a:r>
              <a:rPr lang="fr-FR" sz="2800" dirty="0"/>
              <a:t>. Souvent, il n’existe pas de référence validée pour un indicateur. On peut alors com parer la situation avec celle observée avant l’intervention, ou avec celle d’une autre zone sans inter </a:t>
            </a:r>
            <a:r>
              <a:rPr lang="fr-FR" sz="2800" dirty="0" err="1"/>
              <a:t>vention</a:t>
            </a:r>
            <a:r>
              <a:rPr lang="fr-FR" sz="2800" dirty="0"/>
              <a:t>. Le comité d’évaluation peut également fixer les références à retenir.</a:t>
            </a:r>
          </a:p>
          <a:p>
            <a:endParaRPr lang="fr-FR" sz="2800" dirty="0"/>
          </a:p>
          <a:p>
            <a:pPr marL="0" indent="0">
              <a:buNone/>
            </a:pPr>
            <a:r>
              <a:rPr lang="fr-FR" sz="2800" b="1" dirty="0"/>
              <a:t>Je reprend mon exemple: je veux évaluer les qualités techniques de mon élèves /  critères d’évaluation – attaque en jambes le middle / indicateurs – l’élèves a réussis 6/10 </a:t>
            </a:r>
            <a:r>
              <a:rPr lang="fr-FR" sz="2800" b="1" dirty="0" err="1"/>
              <a:t>middl</a:t>
            </a:r>
            <a:r>
              <a:rPr lang="fr-FR" sz="2800" b="1" dirty="0"/>
              <a:t> </a:t>
            </a:r>
          </a:p>
        </p:txBody>
      </p:sp>
      <p:sp>
        <p:nvSpPr>
          <p:cNvPr id="15" name="Freeform 7">
            <a:extLst>
              <a:ext uri="{FF2B5EF4-FFF2-40B4-BE49-F238E27FC236}">
                <a16:creationId xmlns:a16="http://schemas.microsoft.com/office/drawing/2014/main" id="{08E8972D-DB2F-3986-023A-BA95EAC99CE3}"/>
              </a:ext>
            </a:extLst>
          </p:cNvPr>
          <p:cNvSpPr/>
          <p:nvPr/>
        </p:nvSpPr>
        <p:spPr>
          <a:xfrm flipH="1">
            <a:off x="14216952" y="-2996809"/>
            <a:ext cx="7325424" cy="7325424"/>
          </a:xfrm>
          <a:custGeom>
            <a:avLst/>
            <a:gdLst/>
            <a:ahLst/>
            <a:cxnLst/>
            <a:rect l="l" t="t" r="r" b="b"/>
            <a:pathLst>
              <a:path w="7325424" h="7325424">
                <a:moveTo>
                  <a:pt x="7325424" y="0"/>
                </a:moveTo>
                <a:lnTo>
                  <a:pt x="0" y="0"/>
                </a:lnTo>
                <a:lnTo>
                  <a:pt x="0" y="7325424"/>
                </a:lnTo>
                <a:lnTo>
                  <a:pt x="7325424" y="7325424"/>
                </a:lnTo>
                <a:lnTo>
                  <a:pt x="7325424"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fr-FR" dirty="0"/>
          </a:p>
        </p:txBody>
      </p:sp>
      <p:sp>
        <p:nvSpPr>
          <p:cNvPr id="3" name="Freeform 4">
            <a:extLst>
              <a:ext uri="{FF2B5EF4-FFF2-40B4-BE49-F238E27FC236}">
                <a16:creationId xmlns:a16="http://schemas.microsoft.com/office/drawing/2014/main" id="{9F87DB6A-2490-4F8B-5AE7-D69D98835835}"/>
              </a:ext>
            </a:extLst>
          </p:cNvPr>
          <p:cNvSpPr/>
          <p:nvPr/>
        </p:nvSpPr>
        <p:spPr>
          <a:xfrm rot="5400000">
            <a:off x="438150" y="8286750"/>
            <a:ext cx="1562100" cy="2438400"/>
          </a:xfrm>
          <a:custGeom>
            <a:avLst/>
            <a:gdLst/>
            <a:ahLst/>
            <a:cxnLst/>
            <a:rect l="l" t="t" r="r" b="b"/>
            <a:pathLst>
              <a:path w="3928645" h="5556127">
                <a:moveTo>
                  <a:pt x="0" y="0"/>
                </a:moveTo>
                <a:lnTo>
                  <a:pt x="3928645" y="0"/>
                </a:lnTo>
                <a:lnTo>
                  <a:pt x="3928645" y="5556127"/>
                </a:lnTo>
                <a:lnTo>
                  <a:pt x="0" y="555612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fr-FR"/>
          </a:p>
        </p:txBody>
      </p:sp>
    </p:spTree>
    <p:extLst>
      <p:ext uri="{BB962C8B-B14F-4D97-AF65-F5344CB8AC3E}">
        <p14:creationId xmlns:p14="http://schemas.microsoft.com/office/powerpoint/2010/main" val="1528932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animEffect transition="in" filter="fade">
                                      <p:cBhvr>
                                        <p:cTn id="13" dur="500"/>
                                        <p:tgtEl>
                                          <p:spTgt spid="9">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9">
                                            <p:txEl>
                                              <p:pRg st="1" end="1"/>
                                            </p:txEl>
                                          </p:spTgt>
                                        </p:tgtEl>
                                        <p:attrNameLst>
                                          <p:attrName>style.visibility</p:attrName>
                                        </p:attrNameLst>
                                      </p:cBhvr>
                                      <p:to>
                                        <p:strVal val="visible"/>
                                      </p:to>
                                    </p:set>
                                    <p:animEffect transition="in" filter="fade">
                                      <p:cBhvr>
                                        <p:cTn id="18" dur="500"/>
                                        <p:tgtEl>
                                          <p:spTgt spid="9">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9">
                                            <p:txEl>
                                              <p:pRg st="2" end="2"/>
                                            </p:txEl>
                                          </p:spTgt>
                                        </p:tgtEl>
                                        <p:attrNameLst>
                                          <p:attrName>style.visibility</p:attrName>
                                        </p:attrNameLst>
                                      </p:cBhvr>
                                      <p:to>
                                        <p:strVal val="visible"/>
                                      </p:to>
                                    </p:set>
                                    <p:animEffect transition="in" filter="fade">
                                      <p:cBhvr>
                                        <p:cTn id="23" dur="500"/>
                                        <p:tgtEl>
                                          <p:spTgt spid="9">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9">
                                            <p:txEl>
                                              <p:pRg st="3" end="3"/>
                                            </p:txEl>
                                          </p:spTgt>
                                        </p:tgtEl>
                                        <p:attrNameLst>
                                          <p:attrName>style.visibility</p:attrName>
                                        </p:attrNameLst>
                                      </p:cBhvr>
                                      <p:to>
                                        <p:strVal val="visible"/>
                                      </p:to>
                                    </p:set>
                                    <p:animEffect transition="in" filter="fade">
                                      <p:cBhvr>
                                        <p:cTn id="28" dur="500"/>
                                        <p:tgtEl>
                                          <p:spTgt spid="9">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9">
                                            <p:txEl>
                                              <p:pRg st="4" end="4"/>
                                            </p:txEl>
                                          </p:spTgt>
                                        </p:tgtEl>
                                        <p:attrNameLst>
                                          <p:attrName>style.visibility</p:attrName>
                                        </p:attrNameLst>
                                      </p:cBhvr>
                                      <p:to>
                                        <p:strVal val="visible"/>
                                      </p:to>
                                    </p:set>
                                    <p:animEffect transition="in" filter="fade">
                                      <p:cBhvr>
                                        <p:cTn id="33" dur="500"/>
                                        <p:tgtEl>
                                          <p:spTgt spid="9">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9">
                                            <p:txEl>
                                              <p:pRg st="6" end="6"/>
                                            </p:txEl>
                                          </p:spTgt>
                                        </p:tgtEl>
                                        <p:attrNameLst>
                                          <p:attrName>style.visibility</p:attrName>
                                        </p:attrNameLst>
                                      </p:cBhvr>
                                      <p:to>
                                        <p:strVal val="visible"/>
                                      </p:to>
                                    </p:set>
                                    <p:animEffect transition="in" filter="fade">
                                      <p:cBhvr>
                                        <p:cTn id="38" dur="500"/>
                                        <p:tgtEl>
                                          <p:spTgt spid="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3124200" y="-72932"/>
            <a:ext cx="11315247" cy="1108765"/>
          </a:xfrm>
          <a:prstGeom prst="rect">
            <a:avLst/>
          </a:prstGeom>
        </p:spPr>
        <p:txBody>
          <a:bodyPr lIns="0" tIns="0" rIns="0" bIns="0" rtlCol="0" anchor="t">
            <a:spAutoFit/>
          </a:bodyPr>
          <a:lstStyle/>
          <a:p>
            <a:pPr algn="ctr">
              <a:lnSpc>
                <a:spcPts val="9999"/>
              </a:lnSpc>
            </a:pPr>
            <a:r>
              <a:rPr lang="en-US" sz="4800" u="sng" dirty="0" err="1">
                <a:solidFill>
                  <a:srgbClr val="227C9D"/>
                </a:solidFill>
                <a:latin typeface="Kollektif Bold"/>
              </a:rPr>
              <a:t>Quand</a:t>
            </a:r>
            <a:r>
              <a:rPr lang="en-US" sz="4800" u="sng" dirty="0">
                <a:solidFill>
                  <a:srgbClr val="227C9D"/>
                </a:solidFill>
                <a:latin typeface="Kollektif Bold"/>
              </a:rPr>
              <a:t> </a:t>
            </a:r>
            <a:r>
              <a:rPr lang="en-US" sz="4800" u="sng" dirty="0" err="1">
                <a:solidFill>
                  <a:srgbClr val="227C9D"/>
                </a:solidFill>
                <a:latin typeface="Kollektif Bold"/>
              </a:rPr>
              <a:t>évaluer</a:t>
            </a:r>
            <a:r>
              <a:rPr lang="en-US" sz="4800" u="sng" dirty="0">
                <a:solidFill>
                  <a:srgbClr val="227C9D"/>
                </a:solidFill>
                <a:latin typeface="Kollektif Bold"/>
              </a:rPr>
              <a:t>   </a:t>
            </a:r>
          </a:p>
        </p:txBody>
      </p:sp>
      <p:pic>
        <p:nvPicPr>
          <p:cNvPr id="8" name="Image 29">
            <a:extLst>
              <a:ext uri="{FF2B5EF4-FFF2-40B4-BE49-F238E27FC236}">
                <a16:creationId xmlns:a16="http://schemas.microsoft.com/office/drawing/2014/main" id="{91B935C1-0ACC-9232-4CB8-924A745245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1167"/>
            <a:ext cx="3340598" cy="1374140"/>
          </a:xfrm>
          <a:prstGeom prst="rect">
            <a:avLst/>
          </a:prstGeom>
        </p:spPr>
      </p:pic>
      <p:sp>
        <p:nvSpPr>
          <p:cNvPr id="15" name="Freeform 7">
            <a:extLst>
              <a:ext uri="{FF2B5EF4-FFF2-40B4-BE49-F238E27FC236}">
                <a16:creationId xmlns:a16="http://schemas.microsoft.com/office/drawing/2014/main" id="{08E8972D-DB2F-3986-023A-BA95EAC99CE3}"/>
              </a:ext>
            </a:extLst>
          </p:cNvPr>
          <p:cNvSpPr/>
          <p:nvPr/>
        </p:nvSpPr>
        <p:spPr>
          <a:xfrm flipH="1">
            <a:off x="15087600" y="-3935625"/>
            <a:ext cx="7325424" cy="7325424"/>
          </a:xfrm>
          <a:custGeom>
            <a:avLst/>
            <a:gdLst/>
            <a:ahLst/>
            <a:cxnLst/>
            <a:rect l="l" t="t" r="r" b="b"/>
            <a:pathLst>
              <a:path w="7325424" h="7325424">
                <a:moveTo>
                  <a:pt x="7325424" y="0"/>
                </a:moveTo>
                <a:lnTo>
                  <a:pt x="0" y="0"/>
                </a:lnTo>
                <a:lnTo>
                  <a:pt x="0" y="7325424"/>
                </a:lnTo>
                <a:lnTo>
                  <a:pt x="7325424" y="7325424"/>
                </a:lnTo>
                <a:lnTo>
                  <a:pt x="7325424"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fr-FR" dirty="0"/>
          </a:p>
        </p:txBody>
      </p:sp>
      <p:sp>
        <p:nvSpPr>
          <p:cNvPr id="6" name="Espace réservé du contenu 5">
            <a:extLst>
              <a:ext uri="{FF2B5EF4-FFF2-40B4-BE49-F238E27FC236}">
                <a16:creationId xmlns:a16="http://schemas.microsoft.com/office/drawing/2014/main" id="{7F2E6296-7A77-C5C7-6F0C-611D8A3C105A}"/>
              </a:ext>
            </a:extLst>
          </p:cNvPr>
          <p:cNvSpPr>
            <a:spLocks noGrp="1"/>
          </p:cNvSpPr>
          <p:nvPr>
            <p:ph sz="half" idx="2"/>
          </p:nvPr>
        </p:nvSpPr>
        <p:spPr>
          <a:xfrm>
            <a:off x="914400" y="1352973"/>
            <a:ext cx="16916400" cy="3951288"/>
          </a:xfrm>
        </p:spPr>
        <p:txBody>
          <a:bodyPr>
            <a:noAutofit/>
          </a:bodyPr>
          <a:lstStyle/>
          <a:p>
            <a:pPr marL="0" indent="0" algn="l">
              <a:buNone/>
            </a:pPr>
            <a:r>
              <a:rPr lang="fr-FR" sz="2800" b="1" i="0" dirty="0">
                <a:solidFill>
                  <a:srgbClr val="5B7A9B"/>
                </a:solidFill>
                <a:effectLst/>
                <a:latin typeface="Open Sans" panose="020B0606030504020204" pitchFamily="34" charset="0"/>
              </a:rPr>
              <a:t>Avant</a:t>
            </a:r>
          </a:p>
          <a:p>
            <a:pPr algn="just"/>
            <a:r>
              <a:rPr lang="fr-FR" sz="2800" b="0" i="0" dirty="0">
                <a:solidFill>
                  <a:srgbClr val="515151"/>
                </a:solidFill>
                <a:effectLst/>
                <a:latin typeface="Open Sans" panose="020B0606030504020204" pitchFamily="34" charset="0"/>
              </a:rPr>
              <a:t>L’évaluation doit être pensé </a:t>
            </a:r>
            <a:r>
              <a:rPr lang="fr-FR" sz="2800" b="1" i="0" dirty="0">
                <a:solidFill>
                  <a:srgbClr val="515151"/>
                </a:solidFill>
                <a:effectLst/>
                <a:latin typeface="Open Sans" panose="020B0606030504020204" pitchFamily="34" charset="0"/>
              </a:rPr>
              <a:t>dès l’écriture </a:t>
            </a:r>
            <a:r>
              <a:rPr lang="fr-FR" sz="2800" b="0" i="0" dirty="0">
                <a:solidFill>
                  <a:srgbClr val="515151"/>
                </a:solidFill>
                <a:effectLst/>
                <a:latin typeface="Open Sans" panose="020B0606030504020204" pitchFamily="34" charset="0"/>
              </a:rPr>
              <a:t>du projet. Elle découle des objectifs formulés. Cette évaluation avant la mise en œuvre du projet mesure sa </a:t>
            </a:r>
            <a:r>
              <a:rPr lang="fr-FR" sz="2800" b="1" i="0" dirty="0">
                <a:solidFill>
                  <a:srgbClr val="515151"/>
                </a:solidFill>
                <a:effectLst/>
                <a:latin typeface="Open Sans" panose="020B0606030504020204" pitchFamily="34" charset="0"/>
              </a:rPr>
              <a:t>pertinence</a:t>
            </a:r>
            <a:r>
              <a:rPr lang="fr-FR" sz="2800" b="0" i="0" dirty="0">
                <a:solidFill>
                  <a:srgbClr val="515151"/>
                </a:solidFill>
                <a:effectLst/>
                <a:latin typeface="Open Sans" panose="020B0606030504020204" pitchFamily="34" charset="0"/>
              </a:rPr>
              <a:t>. Il s’agit ici de savoir si les objectifs du programme sont en adéquation avec l’état des lieux.</a:t>
            </a:r>
          </a:p>
          <a:p>
            <a:pPr marL="0" indent="0" algn="l">
              <a:buNone/>
            </a:pPr>
            <a:r>
              <a:rPr lang="fr-FR" sz="2800" b="1" i="0" dirty="0">
                <a:solidFill>
                  <a:srgbClr val="5B7A9B"/>
                </a:solidFill>
                <a:effectLst/>
                <a:latin typeface="Open Sans" panose="020B0606030504020204" pitchFamily="34" charset="0"/>
              </a:rPr>
              <a:t>Pendant</a:t>
            </a:r>
          </a:p>
          <a:p>
            <a:pPr algn="just"/>
            <a:r>
              <a:rPr lang="fr-FR" sz="2800" b="0" i="0" dirty="0">
                <a:solidFill>
                  <a:srgbClr val="515151"/>
                </a:solidFill>
                <a:effectLst/>
                <a:latin typeface="Open Sans" panose="020B0606030504020204" pitchFamily="34" charset="0"/>
              </a:rPr>
              <a:t>Analyse du processus</a:t>
            </a:r>
          </a:p>
          <a:p>
            <a:pPr algn="just"/>
            <a:r>
              <a:rPr lang="fr-FR" sz="2800" b="0" i="0" dirty="0">
                <a:solidFill>
                  <a:srgbClr val="515151"/>
                </a:solidFill>
                <a:effectLst/>
                <a:latin typeface="Open Sans" panose="020B0606030504020204" pitchFamily="34" charset="0"/>
              </a:rPr>
              <a:t>L’évaluation sera également présente tout au long de la mise en place du projet afin de s’assurer que les objectifs poursuivis sont adaptés à la réalité de terrain. Elle permet des ajustements au cours du projet afin qu’il soit le plus pertinents possible.</a:t>
            </a:r>
          </a:p>
          <a:p>
            <a:pPr algn="just"/>
            <a:r>
              <a:rPr lang="fr-FR" sz="2800" b="0" i="0" dirty="0">
                <a:solidFill>
                  <a:srgbClr val="515151"/>
                </a:solidFill>
                <a:effectLst/>
                <a:latin typeface="Open Sans" panose="020B0606030504020204" pitchFamily="34" charset="0"/>
              </a:rPr>
              <a:t>La </a:t>
            </a:r>
            <a:r>
              <a:rPr lang="fr-FR" sz="2800" b="1" i="0" dirty="0">
                <a:solidFill>
                  <a:srgbClr val="515151"/>
                </a:solidFill>
                <a:effectLst/>
                <a:latin typeface="Open Sans" panose="020B0606030504020204" pitchFamily="34" charset="0"/>
              </a:rPr>
              <a:t>cohérence</a:t>
            </a:r>
            <a:r>
              <a:rPr lang="fr-FR" sz="2800" b="0" i="0" dirty="0">
                <a:solidFill>
                  <a:srgbClr val="515151"/>
                </a:solidFill>
                <a:effectLst/>
                <a:latin typeface="Open Sans" panose="020B0606030504020204" pitchFamily="34" charset="0"/>
              </a:rPr>
              <a:t> du projet est de savoir si les moyens, les ressources et les interventions proposés vont-ils permettre d’atteindre les objectifs.</a:t>
            </a:r>
          </a:p>
          <a:p>
            <a:pPr marL="0" indent="0" algn="l">
              <a:buNone/>
            </a:pPr>
            <a:r>
              <a:rPr lang="fr-FR" sz="2800" b="1" i="0" dirty="0">
                <a:solidFill>
                  <a:srgbClr val="5B7A9B"/>
                </a:solidFill>
                <a:effectLst/>
                <a:latin typeface="Open Sans" panose="020B0606030504020204" pitchFamily="34" charset="0"/>
              </a:rPr>
              <a:t>Après</a:t>
            </a:r>
          </a:p>
          <a:p>
            <a:pPr algn="just"/>
            <a:r>
              <a:rPr lang="fr-FR" sz="2800" b="0" i="0" dirty="0">
                <a:solidFill>
                  <a:srgbClr val="515151"/>
                </a:solidFill>
                <a:effectLst/>
                <a:latin typeface="Open Sans" panose="020B0606030504020204" pitchFamily="34" charset="0"/>
              </a:rPr>
              <a:t>L’évaluation finale sera élaborée une fois l’action terminée et est en lien avec les résultats :</a:t>
            </a:r>
          </a:p>
          <a:p>
            <a:pPr algn="just">
              <a:buFont typeface="Arial" panose="020B0604020202020204" pitchFamily="34" charset="0"/>
              <a:buChar char="•"/>
            </a:pPr>
            <a:r>
              <a:rPr lang="fr-FR" sz="2800" b="1" i="0" dirty="0">
                <a:solidFill>
                  <a:srgbClr val="515151"/>
                </a:solidFill>
                <a:effectLst/>
                <a:latin typeface="Open Sans" panose="020B0606030504020204" pitchFamily="34" charset="0"/>
              </a:rPr>
              <a:t>L’efficacité</a:t>
            </a:r>
            <a:r>
              <a:rPr lang="fr-FR" sz="2800" b="0" i="0" dirty="0">
                <a:solidFill>
                  <a:srgbClr val="515151"/>
                </a:solidFill>
                <a:effectLst/>
                <a:latin typeface="Open Sans" panose="020B0606030504020204" pitchFamily="34" charset="0"/>
              </a:rPr>
              <a:t> est le degré d’atteinte des objectifs</a:t>
            </a:r>
          </a:p>
          <a:p>
            <a:pPr algn="just">
              <a:buFont typeface="Arial" panose="020B0604020202020204" pitchFamily="34" charset="0"/>
              <a:buChar char="•"/>
            </a:pPr>
            <a:r>
              <a:rPr lang="fr-FR" sz="2800" b="1" i="0" dirty="0">
                <a:solidFill>
                  <a:srgbClr val="515151"/>
                </a:solidFill>
                <a:effectLst/>
                <a:latin typeface="Open Sans" panose="020B0606030504020204" pitchFamily="34" charset="0"/>
              </a:rPr>
              <a:t>L’efficience </a:t>
            </a:r>
            <a:r>
              <a:rPr lang="fr-FR" sz="2800" b="0" i="0" dirty="0">
                <a:solidFill>
                  <a:srgbClr val="515151"/>
                </a:solidFill>
                <a:effectLst/>
                <a:latin typeface="Open Sans" panose="020B0606030504020204" pitchFamily="34" charset="0"/>
              </a:rPr>
              <a:t>est le lien entre les résultats et le coût du projet</a:t>
            </a:r>
          </a:p>
          <a:p>
            <a:pPr algn="just">
              <a:buFont typeface="Arial" panose="020B0604020202020204" pitchFamily="34" charset="0"/>
              <a:buChar char="•"/>
            </a:pPr>
            <a:r>
              <a:rPr lang="fr-FR" sz="2800" b="1" i="0" dirty="0">
                <a:solidFill>
                  <a:srgbClr val="515151"/>
                </a:solidFill>
                <a:effectLst/>
                <a:latin typeface="Open Sans" panose="020B0606030504020204" pitchFamily="34" charset="0"/>
              </a:rPr>
              <a:t>L’impact </a:t>
            </a:r>
            <a:r>
              <a:rPr lang="fr-FR" sz="2800" b="0" i="0" dirty="0">
                <a:solidFill>
                  <a:srgbClr val="515151"/>
                </a:solidFill>
                <a:effectLst/>
                <a:latin typeface="Open Sans" panose="020B0606030504020204" pitchFamily="34" charset="0"/>
              </a:rPr>
              <a:t>mesure les effets attendus ou non, prévus ou non, directs ou indirects du projet.</a:t>
            </a:r>
          </a:p>
          <a:p>
            <a:endParaRPr lang="fr-FR" sz="2800" dirty="0"/>
          </a:p>
          <a:p>
            <a:endParaRPr lang="fr-FR" sz="2800" dirty="0"/>
          </a:p>
        </p:txBody>
      </p:sp>
    </p:spTree>
    <p:extLst>
      <p:ext uri="{BB962C8B-B14F-4D97-AF65-F5344CB8AC3E}">
        <p14:creationId xmlns:p14="http://schemas.microsoft.com/office/powerpoint/2010/main" val="142570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fade">
                                      <p:cBhvr>
                                        <p:cTn id="13" dur="500"/>
                                        <p:tgtEl>
                                          <p:spTgt spid="6">
                                            <p:txEl>
                                              <p:pRg st="0" end="0"/>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6">
                                            <p:txEl>
                                              <p:pRg st="1" end="1"/>
                                            </p:txEl>
                                          </p:spTgt>
                                        </p:tgtEl>
                                        <p:attrNameLst>
                                          <p:attrName>style.visibility</p:attrName>
                                        </p:attrNameLst>
                                      </p:cBhvr>
                                      <p:to>
                                        <p:strVal val="visible"/>
                                      </p:to>
                                    </p:set>
                                    <p:animEffect transition="in" filter="fade">
                                      <p:cBhvr>
                                        <p:cTn id="16" dur="500"/>
                                        <p:tgtEl>
                                          <p:spTgt spid="6">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fade">
                                      <p:cBhvr>
                                        <p:cTn id="21" dur="500"/>
                                        <p:tgtEl>
                                          <p:spTgt spid="6">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6">
                                            <p:txEl>
                                              <p:pRg st="3" end="3"/>
                                            </p:txEl>
                                          </p:spTgt>
                                        </p:tgtEl>
                                        <p:attrNameLst>
                                          <p:attrName>style.visibility</p:attrName>
                                        </p:attrNameLst>
                                      </p:cBhvr>
                                      <p:to>
                                        <p:strVal val="visible"/>
                                      </p:to>
                                    </p:set>
                                    <p:animEffect transition="in" filter="fade">
                                      <p:cBhvr>
                                        <p:cTn id="26" dur="500"/>
                                        <p:tgtEl>
                                          <p:spTgt spid="6">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Effect transition="in" filter="fade">
                                      <p:cBhvr>
                                        <p:cTn id="31" dur="500"/>
                                        <p:tgtEl>
                                          <p:spTgt spid="6">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6">
                                            <p:txEl>
                                              <p:pRg st="5" end="5"/>
                                            </p:txEl>
                                          </p:spTgt>
                                        </p:tgtEl>
                                        <p:attrNameLst>
                                          <p:attrName>style.visibility</p:attrName>
                                        </p:attrNameLst>
                                      </p:cBhvr>
                                      <p:to>
                                        <p:strVal val="visible"/>
                                      </p:to>
                                    </p:set>
                                    <p:animEffect transition="in" filter="fade">
                                      <p:cBhvr>
                                        <p:cTn id="36" dur="500"/>
                                        <p:tgtEl>
                                          <p:spTgt spid="6">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6">
                                            <p:txEl>
                                              <p:pRg st="6" end="6"/>
                                            </p:txEl>
                                          </p:spTgt>
                                        </p:tgtEl>
                                        <p:attrNameLst>
                                          <p:attrName>style.visibility</p:attrName>
                                        </p:attrNameLst>
                                      </p:cBhvr>
                                      <p:to>
                                        <p:strVal val="visible"/>
                                      </p:to>
                                    </p:set>
                                    <p:animEffect transition="in" filter="fade">
                                      <p:cBhvr>
                                        <p:cTn id="41" dur="500"/>
                                        <p:tgtEl>
                                          <p:spTgt spid="6">
                                            <p:txEl>
                                              <p:pRg st="6" end="6"/>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6">
                                            <p:txEl>
                                              <p:pRg st="7" end="7"/>
                                            </p:txEl>
                                          </p:spTgt>
                                        </p:tgtEl>
                                        <p:attrNameLst>
                                          <p:attrName>style.visibility</p:attrName>
                                        </p:attrNameLst>
                                      </p:cBhvr>
                                      <p:to>
                                        <p:strVal val="visible"/>
                                      </p:to>
                                    </p:set>
                                    <p:animEffect transition="in" filter="fade">
                                      <p:cBhvr>
                                        <p:cTn id="46" dur="500"/>
                                        <p:tgtEl>
                                          <p:spTgt spid="6">
                                            <p:txEl>
                                              <p:pRg st="7" end="7"/>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6">
                                            <p:txEl>
                                              <p:pRg st="8" end="8"/>
                                            </p:txEl>
                                          </p:spTgt>
                                        </p:tgtEl>
                                        <p:attrNameLst>
                                          <p:attrName>style.visibility</p:attrName>
                                        </p:attrNameLst>
                                      </p:cBhvr>
                                      <p:to>
                                        <p:strVal val="visible"/>
                                      </p:to>
                                    </p:set>
                                    <p:animEffect transition="in" filter="fade">
                                      <p:cBhvr>
                                        <p:cTn id="51" dur="500"/>
                                        <p:tgtEl>
                                          <p:spTgt spid="6">
                                            <p:txEl>
                                              <p:pRg st="8" end="8"/>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6">
                                            <p:txEl>
                                              <p:pRg st="9" end="9"/>
                                            </p:txEl>
                                          </p:spTgt>
                                        </p:tgtEl>
                                        <p:attrNameLst>
                                          <p:attrName>style.visibility</p:attrName>
                                        </p:attrNameLst>
                                      </p:cBhvr>
                                      <p:to>
                                        <p:strVal val="visible"/>
                                      </p:to>
                                    </p:set>
                                    <p:animEffect transition="in" filter="fade">
                                      <p:cBhvr>
                                        <p:cTn id="56" dur="500"/>
                                        <p:tgtEl>
                                          <p:spTgt spid="6">
                                            <p:txEl>
                                              <p:pRg st="9" end="9"/>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6">
                                            <p:txEl>
                                              <p:pRg st="10" end="10"/>
                                            </p:txEl>
                                          </p:spTgt>
                                        </p:tgtEl>
                                        <p:attrNameLst>
                                          <p:attrName>style.visibility</p:attrName>
                                        </p:attrNameLst>
                                      </p:cBhvr>
                                      <p:to>
                                        <p:strVal val="visible"/>
                                      </p:to>
                                    </p:set>
                                    <p:animEffect transition="in" filter="fade">
                                      <p:cBhvr>
                                        <p:cTn id="61" dur="500"/>
                                        <p:tgtEl>
                                          <p:spTgt spid="6">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971800" y="272705"/>
            <a:ext cx="11315247" cy="1108765"/>
          </a:xfrm>
          <a:prstGeom prst="rect">
            <a:avLst/>
          </a:prstGeom>
        </p:spPr>
        <p:txBody>
          <a:bodyPr lIns="0" tIns="0" rIns="0" bIns="0" rtlCol="0" anchor="t">
            <a:spAutoFit/>
          </a:bodyPr>
          <a:lstStyle/>
          <a:p>
            <a:pPr algn="ctr">
              <a:lnSpc>
                <a:spcPts val="9999"/>
              </a:lnSpc>
            </a:pPr>
            <a:r>
              <a:rPr lang="en-US" sz="6000" u="sng" dirty="0" err="1">
                <a:solidFill>
                  <a:srgbClr val="227C9D"/>
                </a:solidFill>
                <a:latin typeface="Kollektif Bold"/>
              </a:rPr>
              <a:t>Quand</a:t>
            </a:r>
            <a:r>
              <a:rPr lang="en-US" sz="6000" u="sng" dirty="0">
                <a:solidFill>
                  <a:srgbClr val="227C9D"/>
                </a:solidFill>
                <a:latin typeface="Kollektif Bold"/>
              </a:rPr>
              <a:t> </a:t>
            </a:r>
            <a:r>
              <a:rPr lang="en-US" sz="6000" u="sng" dirty="0" err="1">
                <a:solidFill>
                  <a:srgbClr val="227C9D"/>
                </a:solidFill>
                <a:latin typeface="Kollektif Bold"/>
              </a:rPr>
              <a:t>évaluer</a:t>
            </a:r>
            <a:r>
              <a:rPr lang="en-US" sz="6000" u="sng" dirty="0">
                <a:solidFill>
                  <a:srgbClr val="227C9D"/>
                </a:solidFill>
                <a:latin typeface="Kollektif Bold"/>
              </a:rPr>
              <a:t>   </a:t>
            </a:r>
          </a:p>
        </p:txBody>
      </p:sp>
      <p:pic>
        <p:nvPicPr>
          <p:cNvPr id="8" name="Image 29">
            <a:extLst>
              <a:ext uri="{FF2B5EF4-FFF2-40B4-BE49-F238E27FC236}">
                <a16:creationId xmlns:a16="http://schemas.microsoft.com/office/drawing/2014/main" id="{91B935C1-0ACC-9232-4CB8-924A745245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1167"/>
            <a:ext cx="3340598" cy="1374140"/>
          </a:xfrm>
          <a:prstGeom prst="rect">
            <a:avLst/>
          </a:prstGeom>
        </p:spPr>
      </p:pic>
      <p:sp>
        <p:nvSpPr>
          <p:cNvPr id="15" name="Freeform 7">
            <a:extLst>
              <a:ext uri="{FF2B5EF4-FFF2-40B4-BE49-F238E27FC236}">
                <a16:creationId xmlns:a16="http://schemas.microsoft.com/office/drawing/2014/main" id="{08E8972D-DB2F-3986-023A-BA95EAC99CE3}"/>
              </a:ext>
            </a:extLst>
          </p:cNvPr>
          <p:cNvSpPr/>
          <p:nvPr/>
        </p:nvSpPr>
        <p:spPr>
          <a:xfrm flipH="1">
            <a:off x="15087600" y="-3935625"/>
            <a:ext cx="7325424" cy="7325424"/>
          </a:xfrm>
          <a:custGeom>
            <a:avLst/>
            <a:gdLst/>
            <a:ahLst/>
            <a:cxnLst/>
            <a:rect l="l" t="t" r="r" b="b"/>
            <a:pathLst>
              <a:path w="7325424" h="7325424">
                <a:moveTo>
                  <a:pt x="7325424" y="0"/>
                </a:moveTo>
                <a:lnTo>
                  <a:pt x="0" y="0"/>
                </a:lnTo>
                <a:lnTo>
                  <a:pt x="0" y="7325424"/>
                </a:lnTo>
                <a:lnTo>
                  <a:pt x="7325424" y="7325424"/>
                </a:lnTo>
                <a:lnTo>
                  <a:pt x="7325424"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fr-FR" dirty="0"/>
          </a:p>
        </p:txBody>
      </p:sp>
      <p:pic>
        <p:nvPicPr>
          <p:cNvPr id="4" name="Image 3" descr="Une image contenant texte, capture d’écran, diagramme, Police&#10;&#10;Description générée automatiquement">
            <a:extLst>
              <a:ext uri="{FF2B5EF4-FFF2-40B4-BE49-F238E27FC236}">
                <a16:creationId xmlns:a16="http://schemas.microsoft.com/office/drawing/2014/main" id="{B65CD3F8-6552-9E69-4C4D-793613E2410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05000" y="2215986"/>
            <a:ext cx="13822703" cy="7798309"/>
          </a:xfrm>
          <a:prstGeom prst="rect">
            <a:avLst/>
          </a:prstGeom>
        </p:spPr>
      </p:pic>
    </p:spTree>
    <p:extLst>
      <p:ext uri="{BB962C8B-B14F-4D97-AF65-F5344CB8AC3E}">
        <p14:creationId xmlns:p14="http://schemas.microsoft.com/office/powerpoint/2010/main" val="667634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971800" y="272705"/>
            <a:ext cx="11315247" cy="1108765"/>
          </a:xfrm>
          <a:prstGeom prst="rect">
            <a:avLst/>
          </a:prstGeom>
        </p:spPr>
        <p:txBody>
          <a:bodyPr lIns="0" tIns="0" rIns="0" bIns="0" rtlCol="0" anchor="t">
            <a:spAutoFit/>
          </a:bodyPr>
          <a:lstStyle/>
          <a:p>
            <a:pPr algn="ctr">
              <a:lnSpc>
                <a:spcPts val="9999"/>
              </a:lnSpc>
            </a:pPr>
            <a:r>
              <a:rPr lang="en-US" sz="6000" u="sng" dirty="0" err="1">
                <a:solidFill>
                  <a:srgbClr val="227C9D"/>
                </a:solidFill>
                <a:latin typeface="Kollektif Bold"/>
              </a:rPr>
              <a:t>Outils</a:t>
            </a:r>
            <a:r>
              <a:rPr lang="en-US" sz="6000" u="sng" dirty="0">
                <a:solidFill>
                  <a:srgbClr val="227C9D"/>
                </a:solidFill>
                <a:latin typeface="Kollektif Bold"/>
              </a:rPr>
              <a:t> </a:t>
            </a:r>
            <a:r>
              <a:rPr lang="en-US" sz="6000" u="sng" dirty="0" err="1">
                <a:solidFill>
                  <a:srgbClr val="227C9D"/>
                </a:solidFill>
                <a:latin typeface="Kollektif Bold"/>
              </a:rPr>
              <a:t>d’évaluation</a:t>
            </a:r>
            <a:r>
              <a:rPr lang="en-US" sz="6000" u="sng" dirty="0">
                <a:solidFill>
                  <a:srgbClr val="227C9D"/>
                </a:solidFill>
                <a:latin typeface="Kollektif Bold"/>
              </a:rPr>
              <a:t>    </a:t>
            </a:r>
          </a:p>
        </p:txBody>
      </p:sp>
      <p:pic>
        <p:nvPicPr>
          <p:cNvPr id="8" name="Image 29">
            <a:extLst>
              <a:ext uri="{FF2B5EF4-FFF2-40B4-BE49-F238E27FC236}">
                <a16:creationId xmlns:a16="http://schemas.microsoft.com/office/drawing/2014/main" id="{91B935C1-0ACC-9232-4CB8-924A745245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1167"/>
            <a:ext cx="3340598" cy="1374140"/>
          </a:xfrm>
          <a:prstGeom prst="rect">
            <a:avLst/>
          </a:prstGeom>
        </p:spPr>
      </p:pic>
      <p:sp>
        <p:nvSpPr>
          <p:cNvPr id="15" name="Freeform 7">
            <a:extLst>
              <a:ext uri="{FF2B5EF4-FFF2-40B4-BE49-F238E27FC236}">
                <a16:creationId xmlns:a16="http://schemas.microsoft.com/office/drawing/2014/main" id="{08E8972D-DB2F-3986-023A-BA95EAC99CE3}"/>
              </a:ext>
            </a:extLst>
          </p:cNvPr>
          <p:cNvSpPr/>
          <p:nvPr/>
        </p:nvSpPr>
        <p:spPr>
          <a:xfrm flipH="1">
            <a:off x="-3839500" y="1675342"/>
            <a:ext cx="7325424" cy="7325424"/>
          </a:xfrm>
          <a:custGeom>
            <a:avLst/>
            <a:gdLst/>
            <a:ahLst/>
            <a:cxnLst/>
            <a:rect l="l" t="t" r="r" b="b"/>
            <a:pathLst>
              <a:path w="7325424" h="7325424">
                <a:moveTo>
                  <a:pt x="7325424" y="0"/>
                </a:moveTo>
                <a:lnTo>
                  <a:pt x="0" y="0"/>
                </a:lnTo>
                <a:lnTo>
                  <a:pt x="0" y="7325424"/>
                </a:lnTo>
                <a:lnTo>
                  <a:pt x="7325424" y="7325424"/>
                </a:lnTo>
                <a:lnTo>
                  <a:pt x="7325424"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fr-FR" dirty="0"/>
          </a:p>
        </p:txBody>
      </p:sp>
      <p:sp>
        <p:nvSpPr>
          <p:cNvPr id="3" name="Freeform 7">
            <a:extLst>
              <a:ext uri="{FF2B5EF4-FFF2-40B4-BE49-F238E27FC236}">
                <a16:creationId xmlns:a16="http://schemas.microsoft.com/office/drawing/2014/main" id="{90891FE4-121D-66CE-1ADB-38815E2A8730}"/>
              </a:ext>
            </a:extLst>
          </p:cNvPr>
          <p:cNvSpPr/>
          <p:nvPr/>
        </p:nvSpPr>
        <p:spPr>
          <a:xfrm flipH="1">
            <a:off x="15240000" y="-3783225"/>
            <a:ext cx="7325424" cy="7325424"/>
          </a:xfrm>
          <a:custGeom>
            <a:avLst/>
            <a:gdLst/>
            <a:ahLst/>
            <a:cxnLst/>
            <a:rect l="l" t="t" r="r" b="b"/>
            <a:pathLst>
              <a:path w="7325424" h="7325424">
                <a:moveTo>
                  <a:pt x="7325424" y="0"/>
                </a:moveTo>
                <a:lnTo>
                  <a:pt x="0" y="0"/>
                </a:lnTo>
                <a:lnTo>
                  <a:pt x="0" y="7325424"/>
                </a:lnTo>
                <a:lnTo>
                  <a:pt x="7325424" y="7325424"/>
                </a:lnTo>
                <a:lnTo>
                  <a:pt x="7325424"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fr-FR" dirty="0"/>
          </a:p>
        </p:txBody>
      </p:sp>
      <p:sp>
        <p:nvSpPr>
          <p:cNvPr id="4" name="ZoneTexte 3">
            <a:extLst>
              <a:ext uri="{FF2B5EF4-FFF2-40B4-BE49-F238E27FC236}">
                <a16:creationId xmlns:a16="http://schemas.microsoft.com/office/drawing/2014/main" id="{BA2A6C11-A87E-E9B8-F4B1-77854808AFB0}"/>
              </a:ext>
            </a:extLst>
          </p:cNvPr>
          <p:cNvSpPr txBox="1"/>
          <p:nvPr/>
        </p:nvSpPr>
        <p:spPr>
          <a:xfrm>
            <a:off x="1971562" y="2425349"/>
            <a:ext cx="14782800" cy="6494085"/>
          </a:xfrm>
          <a:prstGeom prst="rect">
            <a:avLst/>
          </a:prstGeom>
          <a:ln w="76200"/>
        </p:spPr>
        <p:style>
          <a:lnRef idx="2">
            <a:schemeClr val="accent1"/>
          </a:lnRef>
          <a:fillRef idx="1">
            <a:schemeClr val="lt1"/>
          </a:fillRef>
          <a:effectRef idx="0">
            <a:schemeClr val="accent1"/>
          </a:effectRef>
          <a:fontRef idx="minor">
            <a:schemeClr val="dk1"/>
          </a:fontRef>
        </p:style>
        <p:txBody>
          <a:bodyPr wrap="square" rtlCol="0">
            <a:spAutoFit/>
          </a:bodyPr>
          <a:lstStyle/>
          <a:p>
            <a:pPr marL="285750" indent="-285750">
              <a:buFont typeface="Arial" panose="020B0604020202020204" pitchFamily="34" charset="0"/>
              <a:buChar char="•"/>
            </a:pPr>
            <a:r>
              <a:rPr lang="fr-FR" sz="3200" b="1" u="sng" dirty="0"/>
              <a:t>Échange : </a:t>
            </a:r>
            <a:r>
              <a:rPr lang="fr-FR" sz="3200" dirty="0"/>
              <a:t>Moyens d’évaluation afin d’obtenir un feedback direct sur une action menée. </a:t>
            </a:r>
          </a:p>
          <a:p>
            <a:endParaRPr lang="fr-FR" sz="3200" dirty="0"/>
          </a:p>
          <a:p>
            <a:pPr marL="285750" indent="-285750">
              <a:buFont typeface="Arial" panose="020B0604020202020204" pitchFamily="34" charset="0"/>
              <a:buChar char="•"/>
            </a:pPr>
            <a:r>
              <a:rPr lang="fr-FR" sz="3200" b="1" u="sng" dirty="0"/>
              <a:t>Quizz : </a:t>
            </a:r>
            <a:r>
              <a:rPr lang="fr-FR" sz="3200" b="0" i="0" dirty="0">
                <a:solidFill>
                  <a:srgbClr val="111111"/>
                </a:solidFill>
                <a:effectLst/>
                <a:latin typeface="Roboto" panose="02000000000000000000" pitchFamily="2" charset="0"/>
              </a:rPr>
              <a:t>Pour faire une étude de marché, le quiz se révèle être la bonne solution. C’est un excellent moyen pour</a:t>
            </a:r>
            <a:r>
              <a:rPr lang="fr-FR" sz="3200" b="1" i="0" dirty="0">
                <a:solidFill>
                  <a:srgbClr val="111111"/>
                </a:solidFill>
                <a:effectLst/>
                <a:latin typeface="Roboto" panose="02000000000000000000" pitchFamily="2" charset="0"/>
              </a:rPr>
              <a:t> collecter</a:t>
            </a:r>
            <a:r>
              <a:rPr lang="fr-FR" sz="3200" b="0" i="0" dirty="0">
                <a:solidFill>
                  <a:srgbClr val="111111"/>
                </a:solidFill>
                <a:effectLst/>
                <a:latin typeface="Roboto" panose="02000000000000000000" pitchFamily="2" charset="0"/>
              </a:rPr>
              <a:t> des informations. Il est facile à mettre en place, son coût est faible et son impact est très significatif.</a:t>
            </a:r>
            <a:endParaRPr lang="fr-FR" sz="3200" b="1" u="sng" dirty="0"/>
          </a:p>
          <a:p>
            <a:pPr marL="285750" indent="-285750">
              <a:buFont typeface="Arial" panose="020B0604020202020204" pitchFamily="34" charset="0"/>
              <a:buChar char="•"/>
            </a:pPr>
            <a:endParaRPr lang="fr-FR" sz="3200" dirty="0"/>
          </a:p>
          <a:p>
            <a:pPr marL="285750" indent="-285750">
              <a:buFont typeface="Arial" panose="020B0604020202020204" pitchFamily="34" charset="0"/>
              <a:buChar char="•"/>
            </a:pPr>
            <a:r>
              <a:rPr lang="fr-FR" sz="3200" b="1" u="sng" dirty="0"/>
              <a:t>Évaluation écrite : </a:t>
            </a:r>
            <a:r>
              <a:rPr lang="fr-FR" sz="3200" dirty="0"/>
              <a:t>Moyen d’évaluation qui sert principalement à mesurer des connaissances en lien avec le domaine d’expertise ou d’autres compétences.</a:t>
            </a:r>
          </a:p>
          <a:p>
            <a:endParaRPr lang="fr-FR" sz="3200" dirty="0"/>
          </a:p>
          <a:p>
            <a:pPr marL="285750" indent="-285750">
              <a:buFont typeface="Arial" panose="020B0604020202020204" pitchFamily="34" charset="0"/>
              <a:buChar char="•"/>
            </a:pPr>
            <a:r>
              <a:rPr lang="fr-FR" sz="3200" dirty="0"/>
              <a:t>(UC3/UC4) </a:t>
            </a:r>
            <a:r>
              <a:rPr lang="fr-FR" sz="3200" b="1" u="sng" dirty="0"/>
              <a:t>Test aptitude physique </a:t>
            </a:r>
            <a:r>
              <a:rPr lang="fr-FR" sz="3200" dirty="0"/>
              <a:t>: Évalue la capacité à accomplir de façon sécuritaire certaines tâches physiques requises.</a:t>
            </a:r>
          </a:p>
          <a:p>
            <a:pPr marL="285750" indent="-285750">
              <a:buFont typeface="Arial" panose="020B0604020202020204" pitchFamily="34" charset="0"/>
              <a:buChar char="•"/>
            </a:pPr>
            <a:endParaRPr lang="fr-FR" sz="3200" dirty="0"/>
          </a:p>
        </p:txBody>
      </p:sp>
    </p:spTree>
    <p:extLst>
      <p:ext uri="{BB962C8B-B14F-4D97-AF65-F5344CB8AC3E}">
        <p14:creationId xmlns:p14="http://schemas.microsoft.com/office/powerpoint/2010/main" val="3733502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fade">
                                      <p:cBhvr>
                                        <p:cTn id="13" dur="500"/>
                                        <p:tgtEl>
                                          <p:spTgt spid="4">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
                                            <p:txEl>
                                              <p:pRg st="2" end="2"/>
                                            </p:txEl>
                                          </p:spTgt>
                                        </p:tgtEl>
                                        <p:attrNameLst>
                                          <p:attrName>style.visibility</p:attrName>
                                        </p:attrNameLst>
                                      </p:cBhvr>
                                      <p:to>
                                        <p:strVal val="visible"/>
                                      </p:to>
                                    </p:set>
                                    <p:animEffect transition="in" filter="fade">
                                      <p:cBhvr>
                                        <p:cTn id="18" dur="500"/>
                                        <p:tgtEl>
                                          <p:spTgt spid="4">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Effect transition="in" filter="fade">
                                      <p:cBhvr>
                                        <p:cTn id="23" dur="500"/>
                                        <p:tgtEl>
                                          <p:spTgt spid="4">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4">
                                            <p:txEl>
                                              <p:pRg st="6" end="6"/>
                                            </p:txEl>
                                          </p:spTgt>
                                        </p:tgtEl>
                                        <p:attrNameLst>
                                          <p:attrName>style.visibility</p:attrName>
                                        </p:attrNameLst>
                                      </p:cBhvr>
                                      <p:to>
                                        <p:strVal val="visible"/>
                                      </p:to>
                                    </p:set>
                                    <p:animEffect transition="in" filter="fade">
                                      <p:cBhvr>
                                        <p:cTn id="28"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971800" y="272705"/>
            <a:ext cx="11315247" cy="1108765"/>
          </a:xfrm>
          <a:prstGeom prst="rect">
            <a:avLst/>
          </a:prstGeom>
        </p:spPr>
        <p:txBody>
          <a:bodyPr lIns="0" tIns="0" rIns="0" bIns="0" rtlCol="0" anchor="t">
            <a:spAutoFit/>
          </a:bodyPr>
          <a:lstStyle/>
          <a:p>
            <a:pPr algn="ctr">
              <a:lnSpc>
                <a:spcPts val="9999"/>
              </a:lnSpc>
            </a:pPr>
            <a:r>
              <a:rPr lang="en-US" sz="6000" u="sng" dirty="0" err="1">
                <a:solidFill>
                  <a:srgbClr val="227C9D"/>
                </a:solidFill>
                <a:latin typeface="Kollektif Bold"/>
              </a:rPr>
              <a:t>Outils</a:t>
            </a:r>
            <a:r>
              <a:rPr lang="en-US" sz="6000" u="sng" dirty="0">
                <a:solidFill>
                  <a:srgbClr val="227C9D"/>
                </a:solidFill>
                <a:latin typeface="Kollektif Bold"/>
              </a:rPr>
              <a:t> </a:t>
            </a:r>
            <a:r>
              <a:rPr lang="en-US" sz="6000" u="sng" dirty="0" err="1">
                <a:solidFill>
                  <a:srgbClr val="227C9D"/>
                </a:solidFill>
                <a:latin typeface="Kollektif Bold"/>
              </a:rPr>
              <a:t>d’évaluation</a:t>
            </a:r>
            <a:r>
              <a:rPr lang="en-US" sz="6000" u="sng" dirty="0">
                <a:solidFill>
                  <a:srgbClr val="227C9D"/>
                </a:solidFill>
                <a:latin typeface="Kollektif Bold"/>
              </a:rPr>
              <a:t>    </a:t>
            </a:r>
          </a:p>
        </p:txBody>
      </p:sp>
      <p:pic>
        <p:nvPicPr>
          <p:cNvPr id="8" name="Image 29">
            <a:extLst>
              <a:ext uri="{FF2B5EF4-FFF2-40B4-BE49-F238E27FC236}">
                <a16:creationId xmlns:a16="http://schemas.microsoft.com/office/drawing/2014/main" id="{91B935C1-0ACC-9232-4CB8-924A745245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1167"/>
            <a:ext cx="3340598" cy="1374140"/>
          </a:xfrm>
          <a:prstGeom prst="rect">
            <a:avLst/>
          </a:prstGeom>
        </p:spPr>
      </p:pic>
      <p:sp>
        <p:nvSpPr>
          <p:cNvPr id="15" name="Freeform 7">
            <a:extLst>
              <a:ext uri="{FF2B5EF4-FFF2-40B4-BE49-F238E27FC236}">
                <a16:creationId xmlns:a16="http://schemas.microsoft.com/office/drawing/2014/main" id="{08E8972D-DB2F-3986-023A-BA95EAC99CE3}"/>
              </a:ext>
            </a:extLst>
          </p:cNvPr>
          <p:cNvSpPr/>
          <p:nvPr/>
        </p:nvSpPr>
        <p:spPr>
          <a:xfrm flipH="1">
            <a:off x="-3839500" y="1675342"/>
            <a:ext cx="7325424" cy="7325424"/>
          </a:xfrm>
          <a:custGeom>
            <a:avLst/>
            <a:gdLst/>
            <a:ahLst/>
            <a:cxnLst/>
            <a:rect l="l" t="t" r="r" b="b"/>
            <a:pathLst>
              <a:path w="7325424" h="7325424">
                <a:moveTo>
                  <a:pt x="7325424" y="0"/>
                </a:moveTo>
                <a:lnTo>
                  <a:pt x="0" y="0"/>
                </a:lnTo>
                <a:lnTo>
                  <a:pt x="0" y="7325424"/>
                </a:lnTo>
                <a:lnTo>
                  <a:pt x="7325424" y="7325424"/>
                </a:lnTo>
                <a:lnTo>
                  <a:pt x="7325424"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fr-FR" dirty="0"/>
          </a:p>
        </p:txBody>
      </p:sp>
      <p:sp>
        <p:nvSpPr>
          <p:cNvPr id="3" name="Freeform 7">
            <a:extLst>
              <a:ext uri="{FF2B5EF4-FFF2-40B4-BE49-F238E27FC236}">
                <a16:creationId xmlns:a16="http://schemas.microsoft.com/office/drawing/2014/main" id="{90891FE4-121D-66CE-1ADB-38815E2A8730}"/>
              </a:ext>
            </a:extLst>
          </p:cNvPr>
          <p:cNvSpPr/>
          <p:nvPr/>
        </p:nvSpPr>
        <p:spPr>
          <a:xfrm flipH="1">
            <a:off x="15240000" y="-3783225"/>
            <a:ext cx="7325424" cy="7325424"/>
          </a:xfrm>
          <a:custGeom>
            <a:avLst/>
            <a:gdLst/>
            <a:ahLst/>
            <a:cxnLst/>
            <a:rect l="l" t="t" r="r" b="b"/>
            <a:pathLst>
              <a:path w="7325424" h="7325424">
                <a:moveTo>
                  <a:pt x="7325424" y="0"/>
                </a:moveTo>
                <a:lnTo>
                  <a:pt x="0" y="0"/>
                </a:lnTo>
                <a:lnTo>
                  <a:pt x="0" y="7325424"/>
                </a:lnTo>
                <a:lnTo>
                  <a:pt x="7325424" y="7325424"/>
                </a:lnTo>
                <a:lnTo>
                  <a:pt x="7325424"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fr-FR" dirty="0"/>
          </a:p>
        </p:txBody>
      </p:sp>
      <p:sp>
        <p:nvSpPr>
          <p:cNvPr id="4" name="ZoneTexte 3">
            <a:extLst>
              <a:ext uri="{FF2B5EF4-FFF2-40B4-BE49-F238E27FC236}">
                <a16:creationId xmlns:a16="http://schemas.microsoft.com/office/drawing/2014/main" id="{BA2A6C11-A87E-E9B8-F4B1-77854808AFB0}"/>
              </a:ext>
            </a:extLst>
          </p:cNvPr>
          <p:cNvSpPr txBox="1"/>
          <p:nvPr/>
        </p:nvSpPr>
        <p:spPr>
          <a:xfrm>
            <a:off x="762000" y="2579104"/>
            <a:ext cx="16154400" cy="6494085"/>
          </a:xfrm>
          <a:prstGeom prst="rect">
            <a:avLst/>
          </a:prstGeom>
          <a:ln w="76200"/>
        </p:spPr>
        <p:style>
          <a:lnRef idx="2">
            <a:schemeClr val="accent1"/>
          </a:lnRef>
          <a:fillRef idx="1">
            <a:schemeClr val="lt1"/>
          </a:fillRef>
          <a:effectRef idx="0">
            <a:schemeClr val="accent1"/>
          </a:effectRef>
          <a:fontRef idx="minor">
            <a:schemeClr val="dk1"/>
          </a:fontRef>
        </p:style>
        <p:txBody>
          <a:bodyPr wrap="square" rtlCol="0">
            <a:spAutoFit/>
          </a:bodyPr>
          <a:lstStyle/>
          <a:p>
            <a:pPr marL="285750" indent="-285750">
              <a:buFont typeface="Arial" panose="020B0604020202020204" pitchFamily="34" charset="0"/>
              <a:buChar char="•"/>
            </a:pPr>
            <a:r>
              <a:rPr lang="fr-FR" sz="3200" b="1" u="sng" dirty="0"/>
              <a:t>Questionnaire de satisfaction :  </a:t>
            </a:r>
            <a:r>
              <a:rPr lang="fr-FR" sz="3200" dirty="0"/>
              <a:t>Le questionnaire de satisfaction a pour but de comprendre les envies, les attentes ou encore déceptions des clients concernant un produit ou un service. </a:t>
            </a:r>
            <a:endParaRPr lang="fr-FR" sz="3200" b="1" u="sng" dirty="0"/>
          </a:p>
          <a:p>
            <a:endParaRPr lang="fr-FR" sz="3200" b="1" u="sng" dirty="0"/>
          </a:p>
          <a:p>
            <a:pPr marL="285750" indent="-285750">
              <a:buFont typeface="Arial" panose="020B0604020202020204" pitchFamily="34" charset="0"/>
              <a:buChar char="•"/>
            </a:pPr>
            <a:r>
              <a:rPr lang="fr-FR" sz="3200" b="1" u="sng" dirty="0"/>
              <a:t>Questionnaire de personnalité </a:t>
            </a:r>
            <a:r>
              <a:rPr lang="fr-FR" sz="3200" dirty="0"/>
              <a:t>: Moyen d’évaluation permettant d’identifier les tendances naturelles de la  candidate ou du candidat en lien avec le profil recherché pour l’emploi. Le questionnaire de personnalité permet de recueillir des informations complémentaires à celles recueillies à l’aide des autres activités d’évaluation. Aucune préparation n’est requise.   </a:t>
            </a:r>
          </a:p>
          <a:p>
            <a:endParaRPr lang="fr-FR" sz="3200" dirty="0"/>
          </a:p>
          <a:p>
            <a:pPr marL="285750" indent="-285750">
              <a:buFont typeface="Arial" panose="020B0604020202020204" pitchFamily="34" charset="0"/>
              <a:buChar char="•"/>
            </a:pPr>
            <a:r>
              <a:rPr lang="fr-FR" sz="3200" b="1" u="sng" dirty="0"/>
              <a:t>Entretient </a:t>
            </a:r>
            <a:r>
              <a:rPr lang="fr-FR" sz="3200" dirty="0"/>
              <a:t>: Entretien avec une candidate ou un candidat dans le but d’obtenir de l’information sur sa capacité à assumer les responsabilités relatives à un poste. L’entrevue permet, entre-autres, d’évaluer l’adéquation entre les compétences et l’expertise recherchées pour l’emploi et celles démontrées par la candidate ou le candidat. </a:t>
            </a:r>
          </a:p>
          <a:p>
            <a:endParaRPr lang="fr-FR" sz="3200" dirty="0"/>
          </a:p>
        </p:txBody>
      </p:sp>
    </p:spTree>
    <p:extLst>
      <p:ext uri="{BB962C8B-B14F-4D97-AF65-F5344CB8AC3E}">
        <p14:creationId xmlns:p14="http://schemas.microsoft.com/office/powerpoint/2010/main" val="1671450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4">
                                            <p:txEl>
                                              <p:pRg st="2" end="2"/>
                                            </p:txEl>
                                          </p:spTgt>
                                        </p:tgtEl>
                                        <p:attrNameLst>
                                          <p:attrName>style.visibility</p:attrName>
                                        </p:attrNameLst>
                                      </p:cBhvr>
                                      <p:to>
                                        <p:strVal val="visible"/>
                                      </p:to>
                                    </p:set>
                                    <p:animEffect transition="in" filter="fade">
                                      <p:cBhvr>
                                        <p:cTn id="24" dur="500"/>
                                        <p:tgtEl>
                                          <p:spTgt spid="4">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4">
                                            <p:txEl>
                                              <p:pRg st="4" end="4"/>
                                            </p:txEl>
                                          </p:spTgt>
                                        </p:tgtEl>
                                        <p:attrNameLst>
                                          <p:attrName>style.visibility</p:attrName>
                                        </p:attrNameLst>
                                      </p:cBhvr>
                                      <p:to>
                                        <p:strVal val="visible"/>
                                      </p:to>
                                    </p:set>
                                    <p:animEffect transition="in" filter="fade">
                                      <p:cBhvr>
                                        <p:cTn id="29"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971800" y="272705"/>
            <a:ext cx="11315247" cy="1108765"/>
          </a:xfrm>
          <a:prstGeom prst="rect">
            <a:avLst/>
          </a:prstGeom>
        </p:spPr>
        <p:txBody>
          <a:bodyPr lIns="0" tIns="0" rIns="0" bIns="0" rtlCol="0" anchor="t">
            <a:spAutoFit/>
          </a:bodyPr>
          <a:lstStyle/>
          <a:p>
            <a:pPr algn="ctr">
              <a:lnSpc>
                <a:spcPts val="9999"/>
              </a:lnSpc>
            </a:pPr>
            <a:r>
              <a:rPr lang="en-US" sz="6000" u="sng" dirty="0" err="1">
                <a:solidFill>
                  <a:srgbClr val="227C9D"/>
                </a:solidFill>
                <a:latin typeface="Kollektif Bold"/>
              </a:rPr>
              <a:t>Tirer</a:t>
            </a:r>
            <a:r>
              <a:rPr lang="en-US" sz="6000" u="sng" dirty="0">
                <a:solidFill>
                  <a:srgbClr val="227C9D"/>
                </a:solidFill>
                <a:latin typeface="Kollektif Bold"/>
              </a:rPr>
              <a:t> des conclusions     </a:t>
            </a:r>
          </a:p>
        </p:txBody>
      </p:sp>
      <p:pic>
        <p:nvPicPr>
          <p:cNvPr id="8" name="Image 29">
            <a:extLst>
              <a:ext uri="{FF2B5EF4-FFF2-40B4-BE49-F238E27FC236}">
                <a16:creationId xmlns:a16="http://schemas.microsoft.com/office/drawing/2014/main" id="{91B935C1-0ACC-9232-4CB8-924A745245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1167"/>
            <a:ext cx="3340598" cy="1374140"/>
          </a:xfrm>
          <a:prstGeom prst="rect">
            <a:avLst/>
          </a:prstGeom>
        </p:spPr>
      </p:pic>
      <p:sp>
        <p:nvSpPr>
          <p:cNvPr id="15" name="Freeform 7">
            <a:extLst>
              <a:ext uri="{FF2B5EF4-FFF2-40B4-BE49-F238E27FC236}">
                <a16:creationId xmlns:a16="http://schemas.microsoft.com/office/drawing/2014/main" id="{08E8972D-DB2F-3986-023A-BA95EAC99CE3}"/>
              </a:ext>
            </a:extLst>
          </p:cNvPr>
          <p:cNvSpPr/>
          <p:nvPr/>
        </p:nvSpPr>
        <p:spPr>
          <a:xfrm flipH="1">
            <a:off x="13792200" y="-1714500"/>
            <a:ext cx="7325424" cy="7325424"/>
          </a:xfrm>
          <a:custGeom>
            <a:avLst/>
            <a:gdLst/>
            <a:ahLst/>
            <a:cxnLst/>
            <a:rect l="l" t="t" r="r" b="b"/>
            <a:pathLst>
              <a:path w="7325424" h="7325424">
                <a:moveTo>
                  <a:pt x="7325424" y="0"/>
                </a:moveTo>
                <a:lnTo>
                  <a:pt x="0" y="0"/>
                </a:lnTo>
                <a:lnTo>
                  <a:pt x="0" y="7325424"/>
                </a:lnTo>
                <a:lnTo>
                  <a:pt x="7325424" y="7325424"/>
                </a:lnTo>
                <a:lnTo>
                  <a:pt x="7325424"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fr-FR" dirty="0"/>
          </a:p>
        </p:txBody>
      </p:sp>
      <p:sp>
        <p:nvSpPr>
          <p:cNvPr id="3" name="ZoneTexte 2">
            <a:extLst>
              <a:ext uri="{FF2B5EF4-FFF2-40B4-BE49-F238E27FC236}">
                <a16:creationId xmlns:a16="http://schemas.microsoft.com/office/drawing/2014/main" id="{48588891-8DC5-0E66-5402-C81220F7F73F}"/>
              </a:ext>
            </a:extLst>
          </p:cNvPr>
          <p:cNvSpPr txBox="1"/>
          <p:nvPr/>
        </p:nvSpPr>
        <p:spPr>
          <a:xfrm>
            <a:off x="1066800" y="2165993"/>
            <a:ext cx="12954000" cy="784830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l">
              <a:buFont typeface="Arial" panose="020B0604020202020204" pitchFamily="34" charset="0"/>
              <a:buChar char="•"/>
            </a:pPr>
            <a:r>
              <a:rPr lang="fr-FR" sz="3600" b="0" i="0" dirty="0">
                <a:solidFill>
                  <a:srgbClr val="555555"/>
                </a:solidFill>
                <a:effectLst/>
                <a:latin typeface="Nunito Sans" pitchFamily="2" charset="0"/>
              </a:rPr>
              <a:t>Sur la base des résultats de l'évaluation, conclure la performance du projet.</a:t>
            </a:r>
          </a:p>
          <a:p>
            <a:pPr algn="l">
              <a:buFont typeface="Arial" panose="020B0604020202020204" pitchFamily="34" charset="0"/>
              <a:buChar char="•"/>
            </a:pPr>
            <a:endParaRPr lang="fr-FR" sz="3600" b="0" i="0" dirty="0">
              <a:solidFill>
                <a:srgbClr val="555555"/>
              </a:solidFill>
              <a:effectLst/>
              <a:latin typeface="Nunito Sans" pitchFamily="2" charset="0"/>
            </a:endParaRPr>
          </a:p>
          <a:p>
            <a:pPr algn="l">
              <a:buFont typeface="Arial" panose="020B0604020202020204" pitchFamily="34" charset="0"/>
              <a:buChar char="•"/>
            </a:pPr>
            <a:r>
              <a:rPr lang="fr-FR" sz="3600" b="0" i="0" dirty="0">
                <a:solidFill>
                  <a:srgbClr val="555555"/>
                </a:solidFill>
                <a:effectLst/>
                <a:latin typeface="Nunito Sans" pitchFamily="2" charset="0"/>
              </a:rPr>
              <a:t>Faites des recommandations d'amélioration concrètes, en mettant en évidence des domaines ou des stratégies spécifiques pour améliorer l'efficacité du projet.</a:t>
            </a:r>
          </a:p>
          <a:p>
            <a:pPr algn="l">
              <a:buFont typeface="Arial" panose="020B0604020202020204" pitchFamily="34" charset="0"/>
              <a:buChar char="•"/>
            </a:pPr>
            <a:endParaRPr lang="fr-FR" sz="3600" b="0" i="0" dirty="0">
              <a:solidFill>
                <a:srgbClr val="555555"/>
              </a:solidFill>
              <a:effectLst/>
              <a:latin typeface="Nunito Sans" pitchFamily="2" charset="0"/>
            </a:endParaRPr>
          </a:p>
          <a:p>
            <a:pPr algn="l">
              <a:buFont typeface="Arial" panose="020B0604020202020204" pitchFamily="34" charset="0"/>
              <a:buChar char="•"/>
            </a:pPr>
            <a:r>
              <a:rPr lang="fr-FR" sz="3600" b="0" i="0" dirty="0">
                <a:solidFill>
                  <a:srgbClr val="555555"/>
                </a:solidFill>
                <a:effectLst/>
                <a:latin typeface="Nunito Sans" pitchFamily="2" charset="0"/>
              </a:rPr>
              <a:t>Partager les résultats de l'évaluation avec les parties prenantes et les décideurs concernés.</a:t>
            </a:r>
          </a:p>
          <a:p>
            <a:pPr algn="l">
              <a:buFont typeface="Arial" panose="020B0604020202020204" pitchFamily="34" charset="0"/>
              <a:buChar char="•"/>
            </a:pPr>
            <a:endParaRPr lang="fr-FR" sz="3600" b="0" i="0" dirty="0">
              <a:solidFill>
                <a:srgbClr val="555555"/>
              </a:solidFill>
              <a:effectLst/>
              <a:latin typeface="Nunito Sans" pitchFamily="2" charset="0"/>
            </a:endParaRPr>
          </a:p>
          <a:p>
            <a:pPr algn="l">
              <a:buFont typeface="Arial" panose="020B0604020202020204" pitchFamily="34" charset="0"/>
              <a:buChar char="•"/>
            </a:pPr>
            <a:r>
              <a:rPr lang="fr-FR" sz="3600" b="0" i="0" dirty="0">
                <a:solidFill>
                  <a:srgbClr val="555555"/>
                </a:solidFill>
                <a:effectLst/>
                <a:latin typeface="Nunito Sans" pitchFamily="2" charset="0"/>
              </a:rPr>
              <a:t>Utilisez les résultats et les recommandations pour éclairer la planification, la prise de décision et l'amélioration continue des projets futurs.</a:t>
            </a:r>
          </a:p>
          <a:p>
            <a:pPr algn="l">
              <a:buFont typeface="Arial" panose="020B0604020202020204" pitchFamily="34" charset="0"/>
              <a:buChar char="•"/>
            </a:pPr>
            <a:endParaRPr lang="fr-FR" sz="3600" b="0" i="0" dirty="0">
              <a:solidFill>
                <a:srgbClr val="555555"/>
              </a:solidFill>
              <a:effectLst/>
              <a:latin typeface="Nunito Sans" pitchFamily="2" charset="0"/>
            </a:endParaRPr>
          </a:p>
        </p:txBody>
      </p:sp>
    </p:spTree>
    <p:extLst>
      <p:ext uri="{BB962C8B-B14F-4D97-AF65-F5344CB8AC3E}">
        <p14:creationId xmlns:p14="http://schemas.microsoft.com/office/powerpoint/2010/main" val="925007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500"/>
                                        <p:tgtEl>
                                          <p:spTgt spid="3">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5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500"/>
                                        <p:tgtEl>
                                          <p:spTgt spid="3">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fade">
                                      <p:cBhvr>
                                        <p:cTn id="34"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3846853" y="393246"/>
            <a:ext cx="11315247" cy="1108765"/>
          </a:xfrm>
          <a:prstGeom prst="rect">
            <a:avLst/>
          </a:prstGeom>
        </p:spPr>
        <p:txBody>
          <a:bodyPr lIns="0" tIns="0" rIns="0" bIns="0" rtlCol="0" anchor="t">
            <a:spAutoFit/>
          </a:bodyPr>
          <a:lstStyle/>
          <a:p>
            <a:pPr algn="ctr">
              <a:lnSpc>
                <a:spcPts val="9999"/>
              </a:lnSpc>
            </a:pPr>
            <a:r>
              <a:rPr lang="en-US" sz="6000" u="sng" dirty="0">
                <a:solidFill>
                  <a:srgbClr val="227C9D"/>
                </a:solidFill>
                <a:latin typeface="Kollektif Bold"/>
              </a:rPr>
              <a:t>Les </a:t>
            </a:r>
            <a:r>
              <a:rPr lang="en-US" sz="6000" u="sng" dirty="0" err="1">
                <a:solidFill>
                  <a:srgbClr val="227C9D"/>
                </a:solidFill>
                <a:latin typeface="Kollektif Bold"/>
              </a:rPr>
              <a:t>objectifs</a:t>
            </a:r>
            <a:r>
              <a:rPr lang="en-US" sz="6000" u="sng" dirty="0">
                <a:solidFill>
                  <a:srgbClr val="227C9D"/>
                </a:solidFill>
                <a:latin typeface="Kollektif Bold"/>
              </a:rPr>
              <a:t> de </a:t>
            </a:r>
            <a:r>
              <a:rPr lang="en-US" sz="6000" u="sng" dirty="0" err="1">
                <a:solidFill>
                  <a:srgbClr val="227C9D"/>
                </a:solidFill>
                <a:latin typeface="Kollektif Bold"/>
              </a:rPr>
              <a:t>l’évaluation</a:t>
            </a:r>
            <a:r>
              <a:rPr lang="en-US" sz="6000" u="sng" dirty="0">
                <a:solidFill>
                  <a:srgbClr val="227C9D"/>
                </a:solidFill>
                <a:latin typeface="Kollektif Bold"/>
              </a:rPr>
              <a:t> </a:t>
            </a:r>
          </a:p>
        </p:txBody>
      </p:sp>
      <p:sp>
        <p:nvSpPr>
          <p:cNvPr id="4" name="Freeform 4"/>
          <p:cNvSpPr/>
          <p:nvPr/>
        </p:nvSpPr>
        <p:spPr>
          <a:xfrm rot="5400000">
            <a:off x="813741" y="5544614"/>
            <a:ext cx="3928645" cy="5556127"/>
          </a:xfrm>
          <a:custGeom>
            <a:avLst/>
            <a:gdLst/>
            <a:ahLst/>
            <a:cxnLst/>
            <a:rect l="l" t="t" r="r" b="b"/>
            <a:pathLst>
              <a:path w="3928645" h="5556127">
                <a:moveTo>
                  <a:pt x="0" y="0"/>
                </a:moveTo>
                <a:lnTo>
                  <a:pt x="3928645" y="0"/>
                </a:lnTo>
                <a:lnTo>
                  <a:pt x="3928645" y="5556127"/>
                </a:lnTo>
                <a:lnTo>
                  <a:pt x="0" y="555612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r-FR"/>
          </a:p>
        </p:txBody>
      </p:sp>
      <p:pic>
        <p:nvPicPr>
          <p:cNvPr id="8" name="Image 29">
            <a:extLst>
              <a:ext uri="{FF2B5EF4-FFF2-40B4-BE49-F238E27FC236}">
                <a16:creationId xmlns:a16="http://schemas.microsoft.com/office/drawing/2014/main" id="{91B935C1-0ACC-9232-4CB8-924A745245A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1167"/>
            <a:ext cx="3340598" cy="1374140"/>
          </a:xfrm>
          <a:prstGeom prst="rect">
            <a:avLst/>
          </a:prstGeom>
        </p:spPr>
      </p:pic>
      <p:sp>
        <p:nvSpPr>
          <p:cNvPr id="11" name="Espace réservé du contenu 10">
            <a:extLst>
              <a:ext uri="{FF2B5EF4-FFF2-40B4-BE49-F238E27FC236}">
                <a16:creationId xmlns:a16="http://schemas.microsoft.com/office/drawing/2014/main" id="{02F3FD92-875A-4B8C-0938-86FBA9D0D8B1}"/>
              </a:ext>
            </a:extLst>
          </p:cNvPr>
          <p:cNvSpPr>
            <a:spLocks noGrp="1"/>
          </p:cNvSpPr>
          <p:nvPr>
            <p:ph sz="half" idx="2"/>
          </p:nvPr>
        </p:nvSpPr>
        <p:spPr>
          <a:xfrm>
            <a:off x="4572000" y="2247900"/>
            <a:ext cx="12115800" cy="6096000"/>
          </a:xfrm>
        </p:spPr>
        <p:txBody>
          <a:bodyPr>
            <a:normAutofit fontScale="85000" lnSpcReduction="20000"/>
          </a:bodyPr>
          <a:lstStyle/>
          <a:p>
            <a:pPr marL="0" indent="0">
              <a:buNone/>
            </a:pPr>
            <a:r>
              <a:rPr lang="fr-FR" sz="3200" dirty="0"/>
              <a:t>Il n’existe pas de définition unique sur l’évaluation , L’évaluation est un instrument d’analyse, de mesure et de conduite du changement. </a:t>
            </a:r>
          </a:p>
          <a:p>
            <a:pPr marL="0" indent="0">
              <a:buNone/>
            </a:pPr>
            <a:endParaRPr lang="fr-FR" sz="3200" dirty="0"/>
          </a:p>
          <a:p>
            <a:r>
              <a:rPr lang="fr-FR" sz="3200" dirty="0"/>
              <a:t>Planifier l’évaluation c’est  Préciser la ou les questions auxquelles l’évaluation doit répondre afin d’en déduire les décisions à prendre. </a:t>
            </a:r>
          </a:p>
          <a:p>
            <a:r>
              <a:rPr lang="fr-FR" sz="3200" dirty="0"/>
              <a:t>Lister les critères qui permettront de répondre à ces questions.</a:t>
            </a:r>
          </a:p>
          <a:p>
            <a:r>
              <a:rPr lang="fr-FR" sz="3200" dirty="0"/>
              <a:t>Permettre de mesurer quantitativement une action menée </a:t>
            </a:r>
          </a:p>
          <a:p>
            <a:r>
              <a:rPr lang="fr-FR" sz="3200" dirty="0"/>
              <a:t>Permettre de mesurer qualitativement </a:t>
            </a:r>
          </a:p>
          <a:p>
            <a:pPr marL="0" indent="0">
              <a:buNone/>
            </a:pPr>
            <a:r>
              <a:rPr lang="fr-FR" sz="3200" dirty="0"/>
              <a:t>Exemple : j’ai mis en place un cours féminin combien sont rester jusque la fin de l’année ?</a:t>
            </a:r>
          </a:p>
          <a:p>
            <a:r>
              <a:rPr lang="fr-FR" sz="3200" dirty="0"/>
              <a:t>Apprécier le bon déroulement d’une action </a:t>
            </a:r>
          </a:p>
          <a:p>
            <a:pPr marL="0" indent="0">
              <a:buNone/>
            </a:pPr>
            <a:r>
              <a:rPr lang="fr-FR" sz="3200" dirty="0"/>
              <a:t>Exemple : Questionnaire satisfaction </a:t>
            </a:r>
          </a:p>
          <a:p>
            <a:r>
              <a:rPr lang="fr-FR" sz="3200" dirty="0"/>
              <a:t>Mesurer l’effet des actions menées et leurs résultats – </a:t>
            </a:r>
          </a:p>
          <a:p>
            <a:pPr marL="0" indent="0">
              <a:buNone/>
            </a:pPr>
            <a:r>
              <a:rPr lang="fr-FR" sz="3200" dirty="0"/>
              <a:t>Exemple : toucher différent niveau sociaux grâce à des échanges  </a:t>
            </a:r>
          </a:p>
          <a:p>
            <a:endParaRPr lang="fr-FR" sz="3200" dirty="0"/>
          </a:p>
          <a:p>
            <a:endParaRPr lang="fr-FR" sz="3200" dirty="0"/>
          </a:p>
        </p:txBody>
      </p:sp>
    </p:spTree>
    <p:extLst>
      <p:ext uri="{BB962C8B-B14F-4D97-AF65-F5344CB8AC3E}">
        <p14:creationId xmlns:p14="http://schemas.microsoft.com/office/powerpoint/2010/main" val="8827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1">
                                            <p:txEl>
                                              <p:pRg st="0" end="0"/>
                                            </p:txEl>
                                          </p:spTgt>
                                        </p:tgtEl>
                                        <p:attrNameLst>
                                          <p:attrName>style.visibility</p:attrName>
                                        </p:attrNameLst>
                                      </p:cBhvr>
                                      <p:to>
                                        <p:strVal val="visible"/>
                                      </p:to>
                                    </p:set>
                                    <p:animEffect transition="in" filter="fade">
                                      <p:cBhvr>
                                        <p:cTn id="13" dur="500"/>
                                        <p:tgtEl>
                                          <p:spTgt spid="11">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1">
                                            <p:txEl>
                                              <p:pRg st="2" end="2"/>
                                            </p:txEl>
                                          </p:spTgt>
                                        </p:tgtEl>
                                        <p:attrNameLst>
                                          <p:attrName>style.visibility</p:attrName>
                                        </p:attrNameLst>
                                      </p:cBhvr>
                                      <p:to>
                                        <p:strVal val="visible"/>
                                      </p:to>
                                    </p:set>
                                    <p:animEffect transition="in" filter="fade">
                                      <p:cBhvr>
                                        <p:cTn id="18" dur="500"/>
                                        <p:tgtEl>
                                          <p:spTgt spid="11">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1">
                                            <p:txEl>
                                              <p:pRg st="3" end="3"/>
                                            </p:txEl>
                                          </p:spTgt>
                                        </p:tgtEl>
                                        <p:attrNameLst>
                                          <p:attrName>style.visibility</p:attrName>
                                        </p:attrNameLst>
                                      </p:cBhvr>
                                      <p:to>
                                        <p:strVal val="visible"/>
                                      </p:to>
                                    </p:set>
                                    <p:animEffect transition="in" filter="fade">
                                      <p:cBhvr>
                                        <p:cTn id="23" dur="500"/>
                                        <p:tgtEl>
                                          <p:spTgt spid="11">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1">
                                            <p:txEl>
                                              <p:pRg st="4" end="4"/>
                                            </p:txEl>
                                          </p:spTgt>
                                        </p:tgtEl>
                                        <p:attrNameLst>
                                          <p:attrName>style.visibility</p:attrName>
                                        </p:attrNameLst>
                                      </p:cBhvr>
                                      <p:to>
                                        <p:strVal val="visible"/>
                                      </p:to>
                                    </p:set>
                                    <p:animEffect transition="in" filter="fade">
                                      <p:cBhvr>
                                        <p:cTn id="28" dur="500"/>
                                        <p:tgtEl>
                                          <p:spTgt spid="11">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1">
                                            <p:txEl>
                                              <p:pRg st="5" end="5"/>
                                            </p:txEl>
                                          </p:spTgt>
                                        </p:tgtEl>
                                        <p:attrNameLst>
                                          <p:attrName>style.visibility</p:attrName>
                                        </p:attrNameLst>
                                      </p:cBhvr>
                                      <p:to>
                                        <p:strVal val="visible"/>
                                      </p:to>
                                    </p:set>
                                    <p:animEffect transition="in" filter="fade">
                                      <p:cBhvr>
                                        <p:cTn id="33" dur="500"/>
                                        <p:tgtEl>
                                          <p:spTgt spid="11">
                                            <p:txEl>
                                              <p:pRg st="5" end="5"/>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11">
                                            <p:txEl>
                                              <p:pRg st="6" end="6"/>
                                            </p:txEl>
                                          </p:spTgt>
                                        </p:tgtEl>
                                        <p:attrNameLst>
                                          <p:attrName>style.visibility</p:attrName>
                                        </p:attrNameLst>
                                      </p:cBhvr>
                                      <p:to>
                                        <p:strVal val="visible"/>
                                      </p:to>
                                    </p:set>
                                    <p:animEffect transition="in" filter="fade">
                                      <p:cBhvr>
                                        <p:cTn id="36" dur="500"/>
                                        <p:tgtEl>
                                          <p:spTgt spid="11">
                                            <p:txEl>
                                              <p:pRg st="6" end="6"/>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1">
                                            <p:txEl>
                                              <p:pRg st="7" end="7"/>
                                            </p:txEl>
                                          </p:spTgt>
                                        </p:tgtEl>
                                        <p:attrNameLst>
                                          <p:attrName>style.visibility</p:attrName>
                                        </p:attrNameLst>
                                      </p:cBhvr>
                                      <p:to>
                                        <p:strVal val="visible"/>
                                      </p:to>
                                    </p:set>
                                    <p:animEffect transition="in" filter="fade">
                                      <p:cBhvr>
                                        <p:cTn id="41" dur="500"/>
                                        <p:tgtEl>
                                          <p:spTgt spid="11">
                                            <p:txEl>
                                              <p:pRg st="7" end="7"/>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11">
                                            <p:txEl>
                                              <p:pRg st="8" end="8"/>
                                            </p:txEl>
                                          </p:spTgt>
                                        </p:tgtEl>
                                        <p:attrNameLst>
                                          <p:attrName>style.visibility</p:attrName>
                                        </p:attrNameLst>
                                      </p:cBhvr>
                                      <p:to>
                                        <p:strVal val="visible"/>
                                      </p:to>
                                    </p:set>
                                    <p:animEffect transition="in" filter="fade">
                                      <p:cBhvr>
                                        <p:cTn id="44" dur="500"/>
                                        <p:tgtEl>
                                          <p:spTgt spid="11">
                                            <p:txEl>
                                              <p:pRg st="8" end="8"/>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11">
                                            <p:txEl>
                                              <p:pRg st="9" end="9"/>
                                            </p:txEl>
                                          </p:spTgt>
                                        </p:tgtEl>
                                        <p:attrNameLst>
                                          <p:attrName>style.visibility</p:attrName>
                                        </p:attrNameLst>
                                      </p:cBhvr>
                                      <p:to>
                                        <p:strVal val="visible"/>
                                      </p:to>
                                    </p:set>
                                    <p:animEffect transition="in" filter="fade">
                                      <p:cBhvr>
                                        <p:cTn id="49" dur="500"/>
                                        <p:tgtEl>
                                          <p:spTgt spid="11">
                                            <p:txEl>
                                              <p:pRg st="9" end="9"/>
                                            </p:txEl>
                                          </p:spTgt>
                                        </p:tgtEl>
                                      </p:cBhvr>
                                    </p:animEffect>
                                  </p:childTnLst>
                                </p:cTn>
                              </p:par>
                              <p:par>
                                <p:cTn id="50" presetID="10" presetClass="entr" presetSubtype="0" fill="hold" nodeType="withEffect">
                                  <p:stCondLst>
                                    <p:cond delay="0"/>
                                  </p:stCondLst>
                                  <p:childTnLst>
                                    <p:set>
                                      <p:cBhvr>
                                        <p:cTn id="51" dur="1" fill="hold">
                                          <p:stCondLst>
                                            <p:cond delay="0"/>
                                          </p:stCondLst>
                                        </p:cTn>
                                        <p:tgtEl>
                                          <p:spTgt spid="11">
                                            <p:txEl>
                                              <p:pRg st="10" end="10"/>
                                            </p:txEl>
                                          </p:spTgt>
                                        </p:tgtEl>
                                        <p:attrNameLst>
                                          <p:attrName>style.visibility</p:attrName>
                                        </p:attrNameLst>
                                      </p:cBhvr>
                                      <p:to>
                                        <p:strVal val="visible"/>
                                      </p:to>
                                    </p:set>
                                    <p:animEffect transition="in" filter="fade">
                                      <p:cBhvr>
                                        <p:cTn id="52" dur="500"/>
                                        <p:tgtEl>
                                          <p:spTgt spid="11">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3846853" y="393246"/>
            <a:ext cx="13679147" cy="1108765"/>
          </a:xfrm>
          <a:prstGeom prst="rect">
            <a:avLst/>
          </a:prstGeom>
        </p:spPr>
        <p:txBody>
          <a:bodyPr wrap="square" lIns="0" tIns="0" rIns="0" bIns="0" rtlCol="0" anchor="t">
            <a:spAutoFit/>
          </a:bodyPr>
          <a:lstStyle/>
          <a:p>
            <a:pPr algn="ctr">
              <a:lnSpc>
                <a:spcPts val="9999"/>
              </a:lnSpc>
            </a:pPr>
            <a:r>
              <a:rPr lang="en-US" sz="6000" u="sng" dirty="0">
                <a:solidFill>
                  <a:srgbClr val="227C9D"/>
                </a:solidFill>
                <a:latin typeface="Kollektif Bold"/>
              </a:rPr>
              <a:t>Les </a:t>
            </a:r>
            <a:r>
              <a:rPr lang="en-US" sz="6000" u="sng" dirty="0" err="1">
                <a:solidFill>
                  <a:srgbClr val="227C9D"/>
                </a:solidFill>
                <a:latin typeface="Kollektif Bold"/>
              </a:rPr>
              <a:t>avantages</a:t>
            </a:r>
            <a:r>
              <a:rPr lang="en-US" sz="6000" u="sng" dirty="0">
                <a:solidFill>
                  <a:srgbClr val="227C9D"/>
                </a:solidFill>
                <a:latin typeface="Kollektif Bold"/>
              </a:rPr>
              <a:t> </a:t>
            </a:r>
            <a:r>
              <a:rPr lang="en-US" sz="6000" u="sng" dirty="0" err="1">
                <a:solidFill>
                  <a:srgbClr val="227C9D"/>
                </a:solidFill>
                <a:latin typeface="Kollektif Bold"/>
              </a:rPr>
              <a:t>d’évaluation</a:t>
            </a:r>
            <a:r>
              <a:rPr lang="en-US" sz="6000" u="sng" dirty="0">
                <a:solidFill>
                  <a:srgbClr val="227C9D"/>
                </a:solidFill>
                <a:latin typeface="Kollektif Bold"/>
              </a:rPr>
              <a:t> de </a:t>
            </a:r>
            <a:r>
              <a:rPr lang="en-US" sz="6000" u="sng" dirty="0" err="1">
                <a:solidFill>
                  <a:srgbClr val="227C9D"/>
                </a:solidFill>
                <a:latin typeface="Kollektif Bold"/>
              </a:rPr>
              <a:t>projet</a:t>
            </a:r>
            <a:r>
              <a:rPr lang="en-US" sz="6000" u="sng" dirty="0">
                <a:solidFill>
                  <a:srgbClr val="227C9D"/>
                </a:solidFill>
                <a:latin typeface="Kollektif Bold"/>
              </a:rPr>
              <a:t>  </a:t>
            </a:r>
          </a:p>
        </p:txBody>
      </p:sp>
      <p:pic>
        <p:nvPicPr>
          <p:cNvPr id="8" name="Image 29">
            <a:extLst>
              <a:ext uri="{FF2B5EF4-FFF2-40B4-BE49-F238E27FC236}">
                <a16:creationId xmlns:a16="http://schemas.microsoft.com/office/drawing/2014/main" id="{91B935C1-0ACC-9232-4CB8-924A745245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301" y="127871"/>
            <a:ext cx="3340598" cy="1374140"/>
          </a:xfrm>
          <a:prstGeom prst="rect">
            <a:avLst/>
          </a:prstGeom>
        </p:spPr>
      </p:pic>
      <p:sp>
        <p:nvSpPr>
          <p:cNvPr id="11" name="Espace réservé du contenu 10">
            <a:extLst>
              <a:ext uri="{FF2B5EF4-FFF2-40B4-BE49-F238E27FC236}">
                <a16:creationId xmlns:a16="http://schemas.microsoft.com/office/drawing/2014/main" id="{02F3FD92-875A-4B8C-0938-86FBA9D0D8B1}"/>
              </a:ext>
            </a:extLst>
          </p:cNvPr>
          <p:cNvSpPr>
            <a:spLocks noGrp="1"/>
          </p:cNvSpPr>
          <p:nvPr>
            <p:ph sz="half" idx="2"/>
          </p:nvPr>
        </p:nvSpPr>
        <p:spPr>
          <a:xfrm>
            <a:off x="1752600" y="1790700"/>
            <a:ext cx="14935200" cy="6553200"/>
          </a:xfrm>
        </p:spPr>
        <p:txBody>
          <a:bodyPr>
            <a:noAutofit/>
          </a:bodyPr>
          <a:lstStyle/>
          <a:p>
            <a:pPr marL="0" indent="0" algn="l">
              <a:buNone/>
            </a:pPr>
            <a:r>
              <a:rPr lang="fr-FR" sz="2800" b="0" i="0" dirty="0">
                <a:solidFill>
                  <a:srgbClr val="555555"/>
                </a:solidFill>
                <a:effectLst/>
                <a:latin typeface="Nunito Sans" pitchFamily="2" charset="0"/>
              </a:rPr>
              <a:t>L'évaluation de projet offre plusieurs avantages clés qui contribuent au succès et à la croissance d’un projet notamment :</a:t>
            </a:r>
          </a:p>
          <a:p>
            <a:r>
              <a:rPr lang="fr-FR" sz="2800" b="1" i="0" dirty="0">
                <a:solidFill>
                  <a:srgbClr val="555555"/>
                </a:solidFill>
                <a:effectLst/>
                <a:latin typeface="Nunito Sans" pitchFamily="2" charset="0"/>
              </a:rPr>
              <a:t>Il améliore la prise de décision : </a:t>
            </a:r>
          </a:p>
          <a:p>
            <a:pPr marL="0" indent="0" algn="l">
              <a:buNone/>
            </a:pPr>
            <a:r>
              <a:rPr lang="fr-FR" sz="2800" b="0" i="0" dirty="0">
                <a:solidFill>
                  <a:srgbClr val="555555"/>
                </a:solidFill>
                <a:effectLst/>
                <a:latin typeface="Nunito Sans" pitchFamily="2" charset="0"/>
              </a:rPr>
              <a:t>Il aide les organisations à évaluer les performances des projets, à identifier les domaines à améliorer et à comprendre les facteurs contribuant au succès ou à l'échec. Ainsi, ils peuvent prendre des décisions plus éclairées concernant l'allocation des ressources, la hiérarchisation des projets et la planification stratégique.</a:t>
            </a:r>
          </a:p>
          <a:p>
            <a:pPr algn="l">
              <a:buFont typeface="Arial" panose="020B0604020202020204" pitchFamily="34" charset="0"/>
              <a:buChar char="•"/>
            </a:pPr>
            <a:endParaRPr lang="fr-FR" sz="2800" b="0" i="0" dirty="0">
              <a:solidFill>
                <a:srgbClr val="555555"/>
              </a:solidFill>
              <a:effectLst/>
              <a:latin typeface="Nunito Sans" pitchFamily="2" charset="0"/>
            </a:endParaRPr>
          </a:p>
          <a:p>
            <a:pPr algn="l">
              <a:buFont typeface="Arial" panose="020B0604020202020204" pitchFamily="34" charset="0"/>
              <a:buChar char="•"/>
            </a:pPr>
            <a:r>
              <a:rPr lang="fr-FR" sz="2800" b="1" i="0" dirty="0">
                <a:solidFill>
                  <a:srgbClr val="555555"/>
                </a:solidFill>
                <a:effectLst/>
                <a:latin typeface="Nunito Sans" pitchFamily="2" charset="0"/>
              </a:rPr>
              <a:t>Il améliore les performances du projet :</a:t>
            </a:r>
          </a:p>
          <a:p>
            <a:pPr marL="0" indent="0" algn="l">
              <a:buNone/>
            </a:pPr>
            <a:r>
              <a:rPr lang="fr-FR" sz="2800" b="0" i="0" dirty="0">
                <a:solidFill>
                  <a:srgbClr val="555555"/>
                </a:solidFill>
                <a:effectLst/>
                <a:latin typeface="Nunito Sans" pitchFamily="2" charset="0"/>
              </a:rPr>
              <a:t> Grâce à l'évaluation de projet, les organisations peuvent identifier les forces et les faiblesses de leurs projets. Cela leur permet de mettre en œuvre des mesures correctives pour améliorer les résultats du projet.</a:t>
            </a:r>
          </a:p>
          <a:p>
            <a:pPr algn="l">
              <a:buFont typeface="Arial" panose="020B0604020202020204" pitchFamily="34" charset="0"/>
              <a:buChar char="•"/>
            </a:pPr>
            <a:endParaRPr lang="fr-FR" sz="2800" b="0" i="0" dirty="0">
              <a:solidFill>
                <a:srgbClr val="555555"/>
              </a:solidFill>
              <a:effectLst/>
              <a:latin typeface="Nunito Sans" pitchFamily="2" charset="0"/>
            </a:endParaRPr>
          </a:p>
          <a:p>
            <a:r>
              <a:rPr lang="fr-FR" sz="2800" b="1" i="0" dirty="0">
                <a:solidFill>
                  <a:srgbClr val="555555"/>
                </a:solidFill>
                <a:effectLst/>
                <a:latin typeface="Nunito Sans" pitchFamily="2" charset="0"/>
              </a:rPr>
              <a:t>Il aide à atténuer les risques :</a:t>
            </a:r>
          </a:p>
          <a:p>
            <a:pPr marL="0" indent="0">
              <a:buNone/>
            </a:pPr>
            <a:r>
              <a:rPr lang="fr-FR" sz="2800" b="0" i="0" dirty="0">
                <a:solidFill>
                  <a:srgbClr val="555555"/>
                </a:solidFill>
                <a:effectLst/>
                <a:latin typeface="Nunito Sans" pitchFamily="2" charset="0"/>
              </a:rPr>
              <a:t> En évaluant régulièrement l'avancement du projet, les organisations peuvent identifier les risques potentiels et prendre des solutions pour réduire la possibilité de retards de projet, de dépassements de budget et d'autres problèmes inattendus.</a:t>
            </a:r>
          </a:p>
          <a:p>
            <a:pPr marL="0" indent="0">
              <a:buNone/>
            </a:pPr>
            <a:endParaRPr lang="fr-FR" sz="2800" dirty="0"/>
          </a:p>
        </p:txBody>
      </p:sp>
      <p:sp>
        <p:nvSpPr>
          <p:cNvPr id="3" name="Freeform 7">
            <a:extLst>
              <a:ext uri="{FF2B5EF4-FFF2-40B4-BE49-F238E27FC236}">
                <a16:creationId xmlns:a16="http://schemas.microsoft.com/office/drawing/2014/main" id="{D0E65F24-7F40-4669-0927-BE330D8AC8BE}"/>
              </a:ext>
            </a:extLst>
          </p:cNvPr>
          <p:cNvSpPr/>
          <p:nvPr/>
        </p:nvSpPr>
        <p:spPr>
          <a:xfrm rot="11094021" flipH="1">
            <a:off x="-5415507" y="3385593"/>
            <a:ext cx="7325424" cy="7325424"/>
          </a:xfrm>
          <a:custGeom>
            <a:avLst/>
            <a:gdLst/>
            <a:ahLst/>
            <a:cxnLst/>
            <a:rect l="l" t="t" r="r" b="b"/>
            <a:pathLst>
              <a:path w="7325424" h="7325424">
                <a:moveTo>
                  <a:pt x="7325424" y="0"/>
                </a:moveTo>
                <a:lnTo>
                  <a:pt x="0" y="0"/>
                </a:lnTo>
                <a:lnTo>
                  <a:pt x="0" y="7325424"/>
                </a:lnTo>
                <a:lnTo>
                  <a:pt x="7325424" y="7325424"/>
                </a:lnTo>
                <a:lnTo>
                  <a:pt x="7325424"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fr-FR" dirty="0"/>
          </a:p>
        </p:txBody>
      </p:sp>
    </p:spTree>
    <p:extLst>
      <p:ext uri="{BB962C8B-B14F-4D97-AF65-F5344CB8AC3E}">
        <p14:creationId xmlns:p14="http://schemas.microsoft.com/office/powerpoint/2010/main" val="2032178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1">
                                            <p:txEl>
                                              <p:pRg st="0" end="0"/>
                                            </p:txEl>
                                          </p:spTgt>
                                        </p:tgtEl>
                                        <p:attrNameLst>
                                          <p:attrName>style.visibility</p:attrName>
                                        </p:attrNameLst>
                                      </p:cBhvr>
                                      <p:to>
                                        <p:strVal val="visible"/>
                                      </p:to>
                                    </p:set>
                                    <p:animEffect transition="in" filter="fade">
                                      <p:cBhvr>
                                        <p:cTn id="13" dur="500"/>
                                        <p:tgtEl>
                                          <p:spTgt spid="11">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1">
                                            <p:txEl>
                                              <p:pRg st="1" end="1"/>
                                            </p:txEl>
                                          </p:spTgt>
                                        </p:tgtEl>
                                        <p:attrNameLst>
                                          <p:attrName>style.visibility</p:attrName>
                                        </p:attrNameLst>
                                      </p:cBhvr>
                                      <p:to>
                                        <p:strVal val="visible"/>
                                      </p:to>
                                    </p:set>
                                    <p:animEffect transition="in" filter="fade">
                                      <p:cBhvr>
                                        <p:cTn id="18" dur="500"/>
                                        <p:tgtEl>
                                          <p:spTgt spid="11">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1">
                                            <p:txEl>
                                              <p:pRg st="2" end="2"/>
                                            </p:txEl>
                                          </p:spTgt>
                                        </p:tgtEl>
                                        <p:attrNameLst>
                                          <p:attrName>style.visibility</p:attrName>
                                        </p:attrNameLst>
                                      </p:cBhvr>
                                      <p:to>
                                        <p:strVal val="visible"/>
                                      </p:to>
                                    </p:set>
                                    <p:animEffect transition="in" filter="fade">
                                      <p:cBhvr>
                                        <p:cTn id="23" dur="500"/>
                                        <p:tgtEl>
                                          <p:spTgt spid="11">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1">
                                            <p:txEl>
                                              <p:pRg st="4" end="4"/>
                                            </p:txEl>
                                          </p:spTgt>
                                        </p:tgtEl>
                                        <p:attrNameLst>
                                          <p:attrName>style.visibility</p:attrName>
                                        </p:attrNameLst>
                                      </p:cBhvr>
                                      <p:to>
                                        <p:strVal val="visible"/>
                                      </p:to>
                                    </p:set>
                                    <p:animEffect transition="in" filter="fade">
                                      <p:cBhvr>
                                        <p:cTn id="28" dur="500"/>
                                        <p:tgtEl>
                                          <p:spTgt spid="11">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1">
                                            <p:txEl>
                                              <p:pRg st="5" end="5"/>
                                            </p:txEl>
                                          </p:spTgt>
                                        </p:tgtEl>
                                        <p:attrNameLst>
                                          <p:attrName>style.visibility</p:attrName>
                                        </p:attrNameLst>
                                      </p:cBhvr>
                                      <p:to>
                                        <p:strVal val="visible"/>
                                      </p:to>
                                    </p:set>
                                    <p:animEffect transition="in" filter="fade">
                                      <p:cBhvr>
                                        <p:cTn id="33" dur="500"/>
                                        <p:tgtEl>
                                          <p:spTgt spid="11">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1">
                                            <p:txEl>
                                              <p:pRg st="7" end="7"/>
                                            </p:txEl>
                                          </p:spTgt>
                                        </p:tgtEl>
                                        <p:attrNameLst>
                                          <p:attrName>style.visibility</p:attrName>
                                        </p:attrNameLst>
                                      </p:cBhvr>
                                      <p:to>
                                        <p:strVal val="visible"/>
                                      </p:to>
                                    </p:set>
                                    <p:animEffect transition="in" filter="fade">
                                      <p:cBhvr>
                                        <p:cTn id="38" dur="500"/>
                                        <p:tgtEl>
                                          <p:spTgt spid="11">
                                            <p:txEl>
                                              <p:pRg st="7" end="7"/>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11">
                                            <p:txEl>
                                              <p:pRg st="8" end="8"/>
                                            </p:txEl>
                                          </p:spTgt>
                                        </p:tgtEl>
                                        <p:attrNameLst>
                                          <p:attrName>style.visibility</p:attrName>
                                        </p:attrNameLst>
                                      </p:cBhvr>
                                      <p:to>
                                        <p:strVal val="visible"/>
                                      </p:to>
                                    </p:set>
                                    <p:animEffect transition="in" filter="fade">
                                      <p:cBhvr>
                                        <p:cTn id="43" dur="500"/>
                                        <p:tgtEl>
                                          <p:spTgt spid="1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3846853" y="393246"/>
            <a:ext cx="13679147" cy="1108765"/>
          </a:xfrm>
          <a:prstGeom prst="rect">
            <a:avLst/>
          </a:prstGeom>
        </p:spPr>
        <p:txBody>
          <a:bodyPr wrap="square" lIns="0" tIns="0" rIns="0" bIns="0" rtlCol="0" anchor="t">
            <a:spAutoFit/>
          </a:bodyPr>
          <a:lstStyle/>
          <a:p>
            <a:pPr algn="ctr">
              <a:lnSpc>
                <a:spcPts val="9999"/>
              </a:lnSpc>
            </a:pPr>
            <a:r>
              <a:rPr lang="en-US" sz="6000" u="sng" dirty="0">
                <a:solidFill>
                  <a:srgbClr val="227C9D"/>
                </a:solidFill>
                <a:latin typeface="Kollektif Bold"/>
              </a:rPr>
              <a:t>Les </a:t>
            </a:r>
            <a:r>
              <a:rPr lang="en-US" sz="6000" u="sng" dirty="0" err="1">
                <a:solidFill>
                  <a:srgbClr val="227C9D"/>
                </a:solidFill>
                <a:latin typeface="Kollektif Bold"/>
              </a:rPr>
              <a:t>avantages</a:t>
            </a:r>
            <a:r>
              <a:rPr lang="en-US" sz="6000" u="sng" dirty="0">
                <a:solidFill>
                  <a:srgbClr val="227C9D"/>
                </a:solidFill>
                <a:latin typeface="Kollektif Bold"/>
              </a:rPr>
              <a:t> </a:t>
            </a:r>
            <a:r>
              <a:rPr lang="en-US" sz="6000" u="sng" dirty="0" err="1">
                <a:solidFill>
                  <a:srgbClr val="227C9D"/>
                </a:solidFill>
                <a:latin typeface="Kollektif Bold"/>
              </a:rPr>
              <a:t>d’évaluation</a:t>
            </a:r>
            <a:r>
              <a:rPr lang="en-US" sz="6000" u="sng" dirty="0">
                <a:solidFill>
                  <a:srgbClr val="227C9D"/>
                </a:solidFill>
                <a:latin typeface="Kollektif Bold"/>
              </a:rPr>
              <a:t> de </a:t>
            </a:r>
            <a:r>
              <a:rPr lang="en-US" sz="6000" u="sng" dirty="0" err="1">
                <a:solidFill>
                  <a:srgbClr val="227C9D"/>
                </a:solidFill>
                <a:latin typeface="Kollektif Bold"/>
              </a:rPr>
              <a:t>projet</a:t>
            </a:r>
            <a:r>
              <a:rPr lang="en-US" sz="6000" u="sng" dirty="0">
                <a:solidFill>
                  <a:srgbClr val="227C9D"/>
                </a:solidFill>
                <a:latin typeface="Kollektif Bold"/>
              </a:rPr>
              <a:t>  </a:t>
            </a:r>
          </a:p>
        </p:txBody>
      </p:sp>
      <p:sp>
        <p:nvSpPr>
          <p:cNvPr id="4" name="Freeform 4"/>
          <p:cNvSpPr/>
          <p:nvPr/>
        </p:nvSpPr>
        <p:spPr>
          <a:xfrm rot="5400000">
            <a:off x="19050" y="6343650"/>
            <a:ext cx="3924300" cy="3962400"/>
          </a:xfrm>
          <a:custGeom>
            <a:avLst/>
            <a:gdLst/>
            <a:ahLst/>
            <a:cxnLst/>
            <a:rect l="l" t="t" r="r" b="b"/>
            <a:pathLst>
              <a:path w="3928645" h="5556127">
                <a:moveTo>
                  <a:pt x="0" y="0"/>
                </a:moveTo>
                <a:lnTo>
                  <a:pt x="3928645" y="0"/>
                </a:lnTo>
                <a:lnTo>
                  <a:pt x="3928645" y="5556127"/>
                </a:lnTo>
                <a:lnTo>
                  <a:pt x="0" y="555612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r-FR"/>
          </a:p>
        </p:txBody>
      </p:sp>
      <p:pic>
        <p:nvPicPr>
          <p:cNvPr id="8" name="Image 29">
            <a:extLst>
              <a:ext uri="{FF2B5EF4-FFF2-40B4-BE49-F238E27FC236}">
                <a16:creationId xmlns:a16="http://schemas.microsoft.com/office/drawing/2014/main" id="{91B935C1-0ACC-9232-4CB8-924A745245A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1167"/>
            <a:ext cx="3340598" cy="1374140"/>
          </a:xfrm>
          <a:prstGeom prst="rect">
            <a:avLst/>
          </a:prstGeom>
        </p:spPr>
      </p:pic>
      <p:sp>
        <p:nvSpPr>
          <p:cNvPr id="11" name="Espace réservé du contenu 10">
            <a:extLst>
              <a:ext uri="{FF2B5EF4-FFF2-40B4-BE49-F238E27FC236}">
                <a16:creationId xmlns:a16="http://schemas.microsoft.com/office/drawing/2014/main" id="{02F3FD92-875A-4B8C-0938-86FBA9D0D8B1}"/>
              </a:ext>
            </a:extLst>
          </p:cNvPr>
          <p:cNvSpPr>
            <a:spLocks noGrp="1"/>
          </p:cNvSpPr>
          <p:nvPr>
            <p:ph sz="half" idx="2"/>
          </p:nvPr>
        </p:nvSpPr>
        <p:spPr>
          <a:xfrm>
            <a:off x="4572000" y="2247900"/>
            <a:ext cx="12649200" cy="6096000"/>
          </a:xfrm>
        </p:spPr>
        <p:txBody>
          <a:bodyPr>
            <a:noAutofit/>
          </a:bodyPr>
          <a:lstStyle/>
          <a:p>
            <a:pPr algn="l">
              <a:buFont typeface="Arial" panose="020B0604020202020204" pitchFamily="34" charset="0"/>
              <a:buChar char="•"/>
            </a:pPr>
            <a:r>
              <a:rPr lang="fr-FR" sz="2800" b="1" i="0" dirty="0">
                <a:solidFill>
                  <a:srgbClr val="555555"/>
                </a:solidFill>
                <a:effectLst/>
                <a:latin typeface="Nunito Sans" pitchFamily="2" charset="0"/>
              </a:rPr>
              <a:t>Il favorise amélioration continue </a:t>
            </a:r>
          </a:p>
          <a:p>
            <a:pPr marL="0" indent="0" algn="l">
              <a:buNone/>
            </a:pPr>
            <a:r>
              <a:rPr lang="fr-FR" sz="2800" b="0" i="0" dirty="0">
                <a:solidFill>
                  <a:srgbClr val="555555"/>
                </a:solidFill>
                <a:effectLst/>
                <a:latin typeface="Nunito Sans" pitchFamily="2" charset="0"/>
              </a:rPr>
              <a:t>En analysant les échecs de projet, les organisations peuvent affiner leurs pratiques de gestion de projet, cette approche de l'amélioration stimule l'innovation, l'efficacité et la réussite globale du projet.</a:t>
            </a:r>
          </a:p>
          <a:p>
            <a:pPr algn="l">
              <a:buFont typeface="Arial" panose="020B0604020202020204" pitchFamily="34" charset="0"/>
              <a:buChar char="•"/>
            </a:pPr>
            <a:endParaRPr lang="fr-FR" sz="2800" b="0" i="0" dirty="0">
              <a:solidFill>
                <a:srgbClr val="555555"/>
              </a:solidFill>
              <a:effectLst/>
              <a:latin typeface="Nunito Sans" pitchFamily="2" charset="0"/>
            </a:endParaRPr>
          </a:p>
          <a:p>
            <a:pPr algn="l">
              <a:buFont typeface="Arial" panose="020B0604020202020204" pitchFamily="34" charset="0"/>
              <a:buChar char="•"/>
            </a:pPr>
            <a:r>
              <a:rPr lang="fr-FR" sz="2800" b="1" i="0" dirty="0">
                <a:solidFill>
                  <a:srgbClr val="555555"/>
                </a:solidFill>
                <a:effectLst/>
                <a:latin typeface="Nunito Sans" pitchFamily="2" charset="0"/>
              </a:rPr>
              <a:t>Il améliore l'engagement et la satisfaction des parties prenantes :</a:t>
            </a:r>
          </a:p>
          <a:p>
            <a:pPr marL="0" indent="0" algn="l">
              <a:buNone/>
            </a:pPr>
            <a:r>
              <a:rPr lang="fr-FR" sz="2800" b="0" i="0" dirty="0">
                <a:solidFill>
                  <a:srgbClr val="555555"/>
                </a:solidFill>
                <a:effectLst/>
                <a:latin typeface="Nunito Sans" pitchFamily="2" charset="0"/>
              </a:rPr>
              <a:t> L'évaluation des résultats et la collecte des commentaires des parties prenantes permettent aux organisations de comprendre leurs besoins, leurs attentes et leur niveau de satisfaction. </a:t>
            </a:r>
          </a:p>
          <a:p>
            <a:pPr marL="0" indent="0" algn="l">
              <a:buNone/>
            </a:pPr>
            <a:endParaRPr lang="fr-FR" sz="2800" b="0" i="0" dirty="0">
              <a:solidFill>
                <a:srgbClr val="555555"/>
              </a:solidFill>
              <a:effectLst/>
              <a:latin typeface="Nunito Sans" pitchFamily="2" charset="0"/>
            </a:endParaRPr>
          </a:p>
          <a:p>
            <a:pPr algn="l">
              <a:buFont typeface="Arial" panose="020B0604020202020204" pitchFamily="34" charset="0"/>
              <a:buChar char="•"/>
            </a:pPr>
            <a:r>
              <a:rPr lang="fr-FR" sz="2800" b="1" i="0" dirty="0">
                <a:solidFill>
                  <a:srgbClr val="555555"/>
                </a:solidFill>
                <a:effectLst/>
                <a:latin typeface="Nunito Sans" pitchFamily="2" charset="0"/>
              </a:rPr>
              <a:t>Il favorise la transparence :</a:t>
            </a:r>
          </a:p>
          <a:p>
            <a:pPr marL="0" indent="0" algn="l">
              <a:buNone/>
            </a:pPr>
            <a:r>
              <a:rPr lang="fr-FR" sz="2800" b="0" i="0" dirty="0">
                <a:solidFill>
                  <a:srgbClr val="555555"/>
                </a:solidFill>
                <a:effectLst/>
                <a:latin typeface="Nunito Sans" pitchFamily="2" charset="0"/>
              </a:rPr>
              <a:t> Les résultats de l'évaluation peuvent être communiqués aux parties prenantes, démontrant ainsi la transparence et renforçant la confiance. Les résultats fournissent une évaluation objective des performances du projet, garantissant que les projets sont alignés sur les objectifs stratégiques et que les ressources sont utilisées efficacement. </a:t>
            </a:r>
          </a:p>
          <a:p>
            <a:pPr marL="0" indent="0">
              <a:buNone/>
            </a:pPr>
            <a:endParaRPr lang="fr-FR" sz="2800" dirty="0"/>
          </a:p>
        </p:txBody>
      </p:sp>
    </p:spTree>
    <p:extLst>
      <p:ext uri="{BB962C8B-B14F-4D97-AF65-F5344CB8AC3E}">
        <p14:creationId xmlns:p14="http://schemas.microsoft.com/office/powerpoint/2010/main" val="4225499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1">
                                            <p:txEl>
                                              <p:pRg st="0" end="0"/>
                                            </p:txEl>
                                          </p:spTgt>
                                        </p:tgtEl>
                                        <p:attrNameLst>
                                          <p:attrName>style.visibility</p:attrName>
                                        </p:attrNameLst>
                                      </p:cBhvr>
                                      <p:to>
                                        <p:strVal val="visible"/>
                                      </p:to>
                                    </p:set>
                                    <p:animEffect transition="in" filter="fade">
                                      <p:cBhvr>
                                        <p:cTn id="13" dur="500"/>
                                        <p:tgtEl>
                                          <p:spTgt spid="11">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1">
                                            <p:txEl>
                                              <p:pRg st="1" end="1"/>
                                            </p:txEl>
                                          </p:spTgt>
                                        </p:tgtEl>
                                        <p:attrNameLst>
                                          <p:attrName>style.visibility</p:attrName>
                                        </p:attrNameLst>
                                      </p:cBhvr>
                                      <p:to>
                                        <p:strVal val="visible"/>
                                      </p:to>
                                    </p:set>
                                    <p:animEffect transition="in" filter="fade">
                                      <p:cBhvr>
                                        <p:cTn id="18" dur="500"/>
                                        <p:tgtEl>
                                          <p:spTgt spid="11">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1">
                                            <p:txEl>
                                              <p:pRg st="3" end="3"/>
                                            </p:txEl>
                                          </p:spTgt>
                                        </p:tgtEl>
                                        <p:attrNameLst>
                                          <p:attrName>style.visibility</p:attrName>
                                        </p:attrNameLst>
                                      </p:cBhvr>
                                      <p:to>
                                        <p:strVal val="visible"/>
                                      </p:to>
                                    </p:set>
                                    <p:animEffect transition="in" filter="fade">
                                      <p:cBhvr>
                                        <p:cTn id="23" dur="500"/>
                                        <p:tgtEl>
                                          <p:spTgt spid="11">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1">
                                            <p:txEl>
                                              <p:pRg st="4" end="4"/>
                                            </p:txEl>
                                          </p:spTgt>
                                        </p:tgtEl>
                                        <p:attrNameLst>
                                          <p:attrName>style.visibility</p:attrName>
                                        </p:attrNameLst>
                                      </p:cBhvr>
                                      <p:to>
                                        <p:strVal val="visible"/>
                                      </p:to>
                                    </p:set>
                                    <p:animEffect transition="in" filter="fade">
                                      <p:cBhvr>
                                        <p:cTn id="28" dur="500"/>
                                        <p:tgtEl>
                                          <p:spTgt spid="11">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1">
                                            <p:txEl>
                                              <p:pRg st="6" end="6"/>
                                            </p:txEl>
                                          </p:spTgt>
                                        </p:tgtEl>
                                        <p:attrNameLst>
                                          <p:attrName>style.visibility</p:attrName>
                                        </p:attrNameLst>
                                      </p:cBhvr>
                                      <p:to>
                                        <p:strVal val="visible"/>
                                      </p:to>
                                    </p:set>
                                    <p:animEffect transition="in" filter="fade">
                                      <p:cBhvr>
                                        <p:cTn id="33" dur="500"/>
                                        <p:tgtEl>
                                          <p:spTgt spid="11">
                                            <p:txEl>
                                              <p:pRg st="6" end="6"/>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1">
                                            <p:txEl>
                                              <p:pRg st="7" end="7"/>
                                            </p:txEl>
                                          </p:spTgt>
                                        </p:tgtEl>
                                        <p:attrNameLst>
                                          <p:attrName>style.visibility</p:attrName>
                                        </p:attrNameLst>
                                      </p:cBhvr>
                                      <p:to>
                                        <p:strVal val="visible"/>
                                      </p:to>
                                    </p:set>
                                    <p:animEffect transition="in" filter="fade">
                                      <p:cBhvr>
                                        <p:cTn id="38" dur="500"/>
                                        <p:tgtEl>
                                          <p:spTgt spid="1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3846853" y="393246"/>
            <a:ext cx="12383747" cy="2391167"/>
          </a:xfrm>
          <a:prstGeom prst="rect">
            <a:avLst/>
          </a:prstGeom>
        </p:spPr>
        <p:txBody>
          <a:bodyPr wrap="square" lIns="0" tIns="0" rIns="0" bIns="0" rtlCol="0" anchor="t">
            <a:spAutoFit/>
          </a:bodyPr>
          <a:lstStyle/>
          <a:p>
            <a:pPr algn="ctr">
              <a:lnSpc>
                <a:spcPts val="9999"/>
              </a:lnSpc>
            </a:pPr>
            <a:r>
              <a:rPr lang="en-US" sz="6000" u="sng" dirty="0">
                <a:solidFill>
                  <a:srgbClr val="227C9D"/>
                </a:solidFill>
                <a:latin typeface="Kollektif Bold"/>
              </a:rPr>
              <a:t>Questions pour </a:t>
            </a:r>
            <a:r>
              <a:rPr lang="en-US" sz="6000" u="sng" dirty="0" err="1">
                <a:solidFill>
                  <a:srgbClr val="227C9D"/>
                </a:solidFill>
                <a:latin typeface="Kollektif Bold"/>
              </a:rPr>
              <a:t>définir</a:t>
            </a:r>
            <a:r>
              <a:rPr lang="en-US" sz="6000" u="sng" dirty="0">
                <a:solidFill>
                  <a:srgbClr val="227C9D"/>
                </a:solidFill>
                <a:latin typeface="Kollektif Bold"/>
              </a:rPr>
              <a:t> des </a:t>
            </a:r>
            <a:r>
              <a:rPr lang="en-US" sz="6000" u="sng" dirty="0" err="1">
                <a:solidFill>
                  <a:srgbClr val="227C9D"/>
                </a:solidFill>
                <a:latin typeface="Kollektif Bold"/>
              </a:rPr>
              <a:t>objectifs</a:t>
            </a:r>
            <a:r>
              <a:rPr lang="en-US" sz="6000" u="sng" dirty="0">
                <a:solidFill>
                  <a:srgbClr val="227C9D"/>
                </a:solidFill>
                <a:latin typeface="Kollektif Bold"/>
              </a:rPr>
              <a:t> </a:t>
            </a:r>
            <a:r>
              <a:rPr lang="en-US" sz="6000" u="sng" dirty="0" err="1">
                <a:solidFill>
                  <a:srgbClr val="227C9D"/>
                </a:solidFill>
                <a:latin typeface="Kollektif Bold"/>
              </a:rPr>
              <a:t>d’évaluation</a:t>
            </a:r>
            <a:r>
              <a:rPr lang="en-US" sz="6000" u="sng" dirty="0">
                <a:solidFill>
                  <a:srgbClr val="227C9D"/>
                </a:solidFill>
                <a:latin typeface="Kollektif Bold"/>
              </a:rPr>
              <a:t> </a:t>
            </a:r>
            <a:r>
              <a:rPr lang="en-US" sz="6000" u="sng" dirty="0" err="1">
                <a:solidFill>
                  <a:srgbClr val="227C9D"/>
                </a:solidFill>
                <a:latin typeface="Kollektif Bold"/>
              </a:rPr>
              <a:t>claire</a:t>
            </a:r>
            <a:r>
              <a:rPr lang="en-US" sz="6000" u="sng" dirty="0">
                <a:solidFill>
                  <a:srgbClr val="227C9D"/>
                </a:solidFill>
                <a:latin typeface="Kollektif Bold"/>
              </a:rPr>
              <a:t>  </a:t>
            </a:r>
          </a:p>
        </p:txBody>
      </p:sp>
      <p:sp>
        <p:nvSpPr>
          <p:cNvPr id="4" name="Freeform 4"/>
          <p:cNvSpPr/>
          <p:nvPr/>
        </p:nvSpPr>
        <p:spPr>
          <a:xfrm rot="5400000">
            <a:off x="-95250" y="7067550"/>
            <a:ext cx="3314700" cy="3124200"/>
          </a:xfrm>
          <a:custGeom>
            <a:avLst/>
            <a:gdLst/>
            <a:ahLst/>
            <a:cxnLst/>
            <a:rect l="l" t="t" r="r" b="b"/>
            <a:pathLst>
              <a:path w="3928645" h="5556127">
                <a:moveTo>
                  <a:pt x="0" y="0"/>
                </a:moveTo>
                <a:lnTo>
                  <a:pt x="3928645" y="0"/>
                </a:lnTo>
                <a:lnTo>
                  <a:pt x="3928645" y="5556127"/>
                </a:lnTo>
                <a:lnTo>
                  <a:pt x="0" y="555612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r-FR"/>
          </a:p>
        </p:txBody>
      </p:sp>
      <p:pic>
        <p:nvPicPr>
          <p:cNvPr id="8" name="Image 29">
            <a:extLst>
              <a:ext uri="{FF2B5EF4-FFF2-40B4-BE49-F238E27FC236}">
                <a16:creationId xmlns:a16="http://schemas.microsoft.com/office/drawing/2014/main" id="{91B935C1-0ACC-9232-4CB8-924A745245A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1167"/>
            <a:ext cx="3340598" cy="1374140"/>
          </a:xfrm>
          <a:prstGeom prst="rect">
            <a:avLst/>
          </a:prstGeom>
        </p:spPr>
      </p:pic>
      <p:sp>
        <p:nvSpPr>
          <p:cNvPr id="11" name="Espace réservé du contenu 10">
            <a:extLst>
              <a:ext uri="{FF2B5EF4-FFF2-40B4-BE49-F238E27FC236}">
                <a16:creationId xmlns:a16="http://schemas.microsoft.com/office/drawing/2014/main" id="{02F3FD92-875A-4B8C-0938-86FBA9D0D8B1}"/>
              </a:ext>
            </a:extLst>
          </p:cNvPr>
          <p:cNvSpPr>
            <a:spLocks noGrp="1"/>
          </p:cNvSpPr>
          <p:nvPr>
            <p:ph sz="half" idx="2"/>
          </p:nvPr>
        </p:nvSpPr>
        <p:spPr>
          <a:xfrm>
            <a:off x="3124200" y="3073854"/>
            <a:ext cx="14782800" cy="6858000"/>
          </a:xfrm>
        </p:spPr>
        <p:txBody>
          <a:bodyPr>
            <a:normAutofit lnSpcReduction="10000"/>
          </a:bodyPr>
          <a:lstStyle/>
          <a:p>
            <a:pPr marL="0" indent="0">
              <a:buNone/>
            </a:pPr>
            <a:r>
              <a:rPr lang="fr-FR" sz="2800" dirty="0"/>
              <a:t>formulez plus précisément la ou les questions auxquelles l’évaluation doit répondre. </a:t>
            </a:r>
          </a:p>
          <a:p>
            <a:pPr marL="0" indent="0">
              <a:buNone/>
            </a:pPr>
            <a:r>
              <a:rPr lang="fr-FR" sz="2800" dirty="0"/>
              <a:t>Pour vous aider, voici des questions fréquemment posées :</a:t>
            </a:r>
          </a:p>
          <a:p>
            <a:pPr marL="0" indent="0">
              <a:buNone/>
            </a:pPr>
            <a:endParaRPr lang="fr-FR" sz="2800" dirty="0"/>
          </a:p>
          <a:p>
            <a:pPr marL="0" indent="0">
              <a:buNone/>
            </a:pPr>
            <a:r>
              <a:rPr lang="fr-FR" sz="2800" dirty="0"/>
              <a:t> Est-ce que la mise en œuvre du programme s’est faite telle que prévue ? </a:t>
            </a:r>
          </a:p>
          <a:p>
            <a:pPr marL="0" indent="0">
              <a:buNone/>
            </a:pPr>
            <a:r>
              <a:rPr lang="fr-FR" sz="2800" dirty="0"/>
              <a:t>Est-ce que les ressources mobilisées étaient adéquates ? </a:t>
            </a:r>
          </a:p>
          <a:p>
            <a:pPr marL="0" indent="0">
              <a:buNone/>
            </a:pPr>
            <a:r>
              <a:rPr lang="fr-FR" sz="2800" dirty="0"/>
              <a:t>Est-ce que le public visé par l’action a été rejoint ? </a:t>
            </a:r>
          </a:p>
          <a:p>
            <a:pPr marL="0" indent="0">
              <a:buNone/>
            </a:pPr>
            <a:r>
              <a:rPr lang="fr-FR" sz="2800" dirty="0"/>
              <a:t>Est-ce que les objectifs spécifiques du programme (les résultats attendus) ont été atteints ?</a:t>
            </a:r>
          </a:p>
          <a:p>
            <a:pPr marL="0" indent="0">
              <a:buNone/>
            </a:pPr>
            <a:r>
              <a:rPr lang="fr-FR" sz="2800" dirty="0"/>
              <a:t> Est-ce que les actions mises en place étaient appropriées ? </a:t>
            </a:r>
          </a:p>
          <a:p>
            <a:pPr marL="0" indent="0">
              <a:buNone/>
            </a:pPr>
            <a:r>
              <a:rPr lang="fr-FR" sz="2800" dirty="0"/>
              <a:t>Est-ce que le programme répond à des problèmes importants du point de vue de la société et est-ce qu’il va dans la direction attendue ? </a:t>
            </a:r>
          </a:p>
          <a:p>
            <a:pPr marL="0" indent="0">
              <a:buNone/>
            </a:pPr>
            <a:endParaRPr lang="fr-FR" sz="2800" dirty="0"/>
          </a:p>
          <a:p>
            <a:pPr marL="0" indent="0">
              <a:buNone/>
            </a:pPr>
            <a:r>
              <a:rPr lang="fr-FR" sz="2800" dirty="0"/>
              <a:t>Ces questions évaluatives permettent de différencier deux grands buts d’évaluation :</a:t>
            </a:r>
          </a:p>
          <a:p>
            <a:pPr marL="0" indent="0">
              <a:buNone/>
            </a:pPr>
            <a:r>
              <a:rPr lang="fr-FR" sz="2800" b="1" dirty="0">
                <a:highlight>
                  <a:srgbClr val="FFFF00"/>
                </a:highlight>
              </a:rPr>
              <a:t> Le but formatif</a:t>
            </a:r>
            <a:r>
              <a:rPr lang="fr-FR" sz="2800" dirty="0"/>
              <a:t>, qui vise à améliorer la mise en œuvre du programme (le pilotage), </a:t>
            </a:r>
          </a:p>
          <a:p>
            <a:pPr marL="0" indent="0">
              <a:buNone/>
            </a:pPr>
            <a:r>
              <a:rPr lang="fr-FR" sz="2800" b="1" dirty="0">
                <a:highlight>
                  <a:srgbClr val="FFFF00"/>
                </a:highlight>
              </a:rPr>
              <a:t>Le but sommatif </a:t>
            </a:r>
            <a:r>
              <a:rPr lang="fr-FR" sz="2800" dirty="0"/>
              <a:t>qui analyse les effets du programme pour en tirer les leçons. </a:t>
            </a:r>
          </a:p>
        </p:txBody>
      </p:sp>
    </p:spTree>
    <p:extLst>
      <p:ext uri="{BB962C8B-B14F-4D97-AF65-F5344CB8AC3E}">
        <p14:creationId xmlns:p14="http://schemas.microsoft.com/office/powerpoint/2010/main" val="2809731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1">
                                            <p:txEl>
                                              <p:pRg st="0" end="0"/>
                                            </p:txEl>
                                          </p:spTgt>
                                        </p:tgtEl>
                                        <p:attrNameLst>
                                          <p:attrName>style.visibility</p:attrName>
                                        </p:attrNameLst>
                                      </p:cBhvr>
                                      <p:to>
                                        <p:strVal val="visible"/>
                                      </p:to>
                                    </p:set>
                                    <p:animEffect transition="in" filter="fade">
                                      <p:cBhvr>
                                        <p:cTn id="13" dur="500"/>
                                        <p:tgtEl>
                                          <p:spTgt spid="11">
                                            <p:txEl>
                                              <p:pRg st="0" end="0"/>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1">
                                            <p:txEl>
                                              <p:pRg st="1" end="1"/>
                                            </p:txEl>
                                          </p:spTgt>
                                        </p:tgtEl>
                                        <p:attrNameLst>
                                          <p:attrName>style.visibility</p:attrName>
                                        </p:attrNameLst>
                                      </p:cBhvr>
                                      <p:to>
                                        <p:strVal val="visible"/>
                                      </p:to>
                                    </p:set>
                                    <p:animEffect transition="in" filter="fade">
                                      <p:cBhvr>
                                        <p:cTn id="16" dur="500"/>
                                        <p:tgtEl>
                                          <p:spTgt spid="11">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1">
                                            <p:txEl>
                                              <p:pRg st="3" end="3"/>
                                            </p:txEl>
                                          </p:spTgt>
                                        </p:tgtEl>
                                        <p:attrNameLst>
                                          <p:attrName>style.visibility</p:attrName>
                                        </p:attrNameLst>
                                      </p:cBhvr>
                                      <p:to>
                                        <p:strVal val="visible"/>
                                      </p:to>
                                    </p:set>
                                    <p:animEffect transition="in" filter="fade">
                                      <p:cBhvr>
                                        <p:cTn id="21" dur="500"/>
                                        <p:tgtEl>
                                          <p:spTgt spid="11">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1">
                                            <p:txEl>
                                              <p:pRg st="5" end="5"/>
                                            </p:txEl>
                                          </p:spTgt>
                                        </p:tgtEl>
                                        <p:attrNameLst>
                                          <p:attrName>style.visibility</p:attrName>
                                        </p:attrNameLst>
                                      </p:cBhvr>
                                      <p:to>
                                        <p:strVal val="visible"/>
                                      </p:to>
                                    </p:set>
                                    <p:animEffect transition="in" filter="fade">
                                      <p:cBhvr>
                                        <p:cTn id="31" dur="500"/>
                                        <p:tgtEl>
                                          <p:spTgt spid="11">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1">
                                            <p:txEl>
                                              <p:pRg st="6" end="6"/>
                                            </p:txEl>
                                          </p:spTgt>
                                        </p:tgtEl>
                                        <p:attrNameLst>
                                          <p:attrName>style.visibility</p:attrName>
                                        </p:attrNameLst>
                                      </p:cBhvr>
                                      <p:to>
                                        <p:strVal val="visible"/>
                                      </p:to>
                                    </p:set>
                                    <p:animEffect transition="in" filter="fade">
                                      <p:cBhvr>
                                        <p:cTn id="36" dur="500"/>
                                        <p:tgtEl>
                                          <p:spTgt spid="11">
                                            <p:txEl>
                                              <p:pRg st="6" end="6"/>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1">
                                            <p:txEl>
                                              <p:pRg st="7" end="7"/>
                                            </p:txEl>
                                          </p:spTgt>
                                        </p:tgtEl>
                                        <p:attrNameLst>
                                          <p:attrName>style.visibility</p:attrName>
                                        </p:attrNameLst>
                                      </p:cBhvr>
                                      <p:to>
                                        <p:strVal val="visible"/>
                                      </p:to>
                                    </p:set>
                                    <p:animEffect transition="in" filter="fade">
                                      <p:cBhvr>
                                        <p:cTn id="41" dur="500"/>
                                        <p:tgtEl>
                                          <p:spTgt spid="11">
                                            <p:txEl>
                                              <p:pRg st="7" end="7"/>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11">
                                            <p:txEl>
                                              <p:pRg st="8" end="8"/>
                                            </p:txEl>
                                          </p:spTgt>
                                        </p:tgtEl>
                                        <p:attrNameLst>
                                          <p:attrName>style.visibility</p:attrName>
                                        </p:attrNameLst>
                                      </p:cBhvr>
                                      <p:to>
                                        <p:strVal val="visible"/>
                                      </p:to>
                                    </p:set>
                                    <p:animEffect transition="in" filter="fade">
                                      <p:cBhvr>
                                        <p:cTn id="46" dur="500"/>
                                        <p:tgtEl>
                                          <p:spTgt spid="11">
                                            <p:txEl>
                                              <p:pRg st="8" end="8"/>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11">
                                            <p:txEl>
                                              <p:pRg st="10" end="10"/>
                                            </p:txEl>
                                          </p:spTgt>
                                        </p:tgtEl>
                                        <p:attrNameLst>
                                          <p:attrName>style.visibility</p:attrName>
                                        </p:attrNameLst>
                                      </p:cBhvr>
                                      <p:to>
                                        <p:strVal val="visible"/>
                                      </p:to>
                                    </p:set>
                                    <p:animEffect transition="in" filter="fade">
                                      <p:cBhvr>
                                        <p:cTn id="51" dur="500"/>
                                        <p:tgtEl>
                                          <p:spTgt spid="11">
                                            <p:txEl>
                                              <p:pRg st="10" end="10"/>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11">
                                            <p:txEl>
                                              <p:pRg st="11" end="11"/>
                                            </p:txEl>
                                          </p:spTgt>
                                        </p:tgtEl>
                                        <p:attrNameLst>
                                          <p:attrName>style.visibility</p:attrName>
                                        </p:attrNameLst>
                                      </p:cBhvr>
                                      <p:to>
                                        <p:strVal val="visible"/>
                                      </p:to>
                                    </p:set>
                                    <p:animEffect transition="in" filter="fade">
                                      <p:cBhvr>
                                        <p:cTn id="56" dur="500"/>
                                        <p:tgtEl>
                                          <p:spTgt spid="11">
                                            <p:txEl>
                                              <p:pRg st="11" end="11"/>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11">
                                            <p:txEl>
                                              <p:pRg st="12" end="12"/>
                                            </p:txEl>
                                          </p:spTgt>
                                        </p:tgtEl>
                                        <p:attrNameLst>
                                          <p:attrName>style.visibility</p:attrName>
                                        </p:attrNameLst>
                                      </p:cBhvr>
                                      <p:to>
                                        <p:strVal val="visible"/>
                                      </p:to>
                                    </p:set>
                                    <p:animEffect transition="in" filter="fade">
                                      <p:cBhvr>
                                        <p:cTn id="61" dur="500"/>
                                        <p:tgtEl>
                                          <p:spTgt spid="11">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971800" y="272705"/>
            <a:ext cx="11315247" cy="1108765"/>
          </a:xfrm>
          <a:prstGeom prst="rect">
            <a:avLst/>
          </a:prstGeom>
        </p:spPr>
        <p:txBody>
          <a:bodyPr lIns="0" tIns="0" rIns="0" bIns="0" rtlCol="0" anchor="t">
            <a:spAutoFit/>
          </a:bodyPr>
          <a:lstStyle/>
          <a:p>
            <a:pPr algn="ctr">
              <a:lnSpc>
                <a:spcPts val="9999"/>
              </a:lnSpc>
            </a:pPr>
            <a:r>
              <a:rPr lang="en-US" sz="6000" u="sng" dirty="0" err="1">
                <a:solidFill>
                  <a:srgbClr val="227C9D"/>
                </a:solidFill>
                <a:latin typeface="Kollektif Bold"/>
              </a:rPr>
              <a:t>Différent</a:t>
            </a:r>
            <a:r>
              <a:rPr lang="en-US" sz="6000" u="sng" dirty="0">
                <a:solidFill>
                  <a:srgbClr val="227C9D"/>
                </a:solidFill>
                <a:latin typeface="Kollektif Bold"/>
              </a:rPr>
              <a:t> types </a:t>
            </a:r>
            <a:r>
              <a:rPr lang="en-US" sz="6000" u="sng" dirty="0" err="1">
                <a:solidFill>
                  <a:srgbClr val="227C9D"/>
                </a:solidFill>
                <a:latin typeface="Kollektif Bold"/>
              </a:rPr>
              <a:t>d’évaluation</a:t>
            </a:r>
            <a:r>
              <a:rPr lang="en-US" sz="6000" u="sng" dirty="0">
                <a:solidFill>
                  <a:srgbClr val="227C9D"/>
                </a:solidFill>
                <a:latin typeface="Kollektif Bold"/>
              </a:rPr>
              <a:t>  </a:t>
            </a:r>
          </a:p>
        </p:txBody>
      </p:sp>
      <p:sp>
        <p:nvSpPr>
          <p:cNvPr id="4" name="Freeform 4"/>
          <p:cNvSpPr/>
          <p:nvPr/>
        </p:nvSpPr>
        <p:spPr>
          <a:xfrm rot="5400000">
            <a:off x="-95250" y="7067550"/>
            <a:ext cx="3314700" cy="3124200"/>
          </a:xfrm>
          <a:custGeom>
            <a:avLst/>
            <a:gdLst/>
            <a:ahLst/>
            <a:cxnLst/>
            <a:rect l="l" t="t" r="r" b="b"/>
            <a:pathLst>
              <a:path w="3928645" h="5556127">
                <a:moveTo>
                  <a:pt x="0" y="0"/>
                </a:moveTo>
                <a:lnTo>
                  <a:pt x="3928645" y="0"/>
                </a:lnTo>
                <a:lnTo>
                  <a:pt x="3928645" y="5556127"/>
                </a:lnTo>
                <a:lnTo>
                  <a:pt x="0" y="555612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r-FR"/>
          </a:p>
        </p:txBody>
      </p:sp>
      <p:pic>
        <p:nvPicPr>
          <p:cNvPr id="8" name="Image 29">
            <a:extLst>
              <a:ext uri="{FF2B5EF4-FFF2-40B4-BE49-F238E27FC236}">
                <a16:creationId xmlns:a16="http://schemas.microsoft.com/office/drawing/2014/main" id="{91B935C1-0ACC-9232-4CB8-924A745245A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1167"/>
            <a:ext cx="3340598" cy="1374140"/>
          </a:xfrm>
          <a:prstGeom prst="rect">
            <a:avLst/>
          </a:prstGeom>
        </p:spPr>
      </p:pic>
      <p:sp>
        <p:nvSpPr>
          <p:cNvPr id="7" name="Espace réservé du texte 6">
            <a:extLst>
              <a:ext uri="{FF2B5EF4-FFF2-40B4-BE49-F238E27FC236}">
                <a16:creationId xmlns:a16="http://schemas.microsoft.com/office/drawing/2014/main" id="{09515FCF-D25A-BEAF-F479-823FCF07939E}"/>
              </a:ext>
            </a:extLst>
          </p:cNvPr>
          <p:cNvSpPr>
            <a:spLocks noGrp="1"/>
          </p:cNvSpPr>
          <p:nvPr>
            <p:ph type="body" idx="1"/>
          </p:nvPr>
        </p:nvSpPr>
        <p:spPr>
          <a:xfrm>
            <a:off x="3846853" y="2666653"/>
            <a:ext cx="4876800" cy="810767"/>
          </a:xfrm>
        </p:spPr>
        <p:txBody>
          <a:bodyPr>
            <a:noAutofit/>
          </a:bodyPr>
          <a:lstStyle/>
          <a:p>
            <a:r>
              <a:rPr lang="fr-FR" sz="3600" u="sng" dirty="0"/>
              <a:t>Evaluation formative </a:t>
            </a:r>
          </a:p>
        </p:txBody>
      </p:sp>
      <p:sp>
        <p:nvSpPr>
          <p:cNvPr id="9" name="Espace réservé du contenu 8">
            <a:extLst>
              <a:ext uri="{FF2B5EF4-FFF2-40B4-BE49-F238E27FC236}">
                <a16:creationId xmlns:a16="http://schemas.microsoft.com/office/drawing/2014/main" id="{A376A536-15A1-AFC9-06D6-AA4978C666FF}"/>
              </a:ext>
            </a:extLst>
          </p:cNvPr>
          <p:cNvSpPr>
            <a:spLocks noGrp="1"/>
          </p:cNvSpPr>
          <p:nvPr>
            <p:ph sz="half" idx="2"/>
          </p:nvPr>
        </p:nvSpPr>
        <p:spPr>
          <a:xfrm>
            <a:off x="2971800" y="3771900"/>
            <a:ext cx="6204857" cy="5018088"/>
          </a:xfrm>
        </p:spPr>
        <p:txBody>
          <a:bodyPr>
            <a:noAutofit/>
          </a:bodyPr>
          <a:lstStyle/>
          <a:p>
            <a:r>
              <a:rPr lang="fr-FR" sz="2800" dirty="0"/>
              <a:t>ou évaluation en cours, maintient une rétroaction constante tout au long de la mise en œuvre du programme, permettant à celui-ci d’être continuellement modifié à mesure que des données nouvelles sont connues. Elle fournit des repères pour réajuster le tir et maintenir le cap. Elle s’intéresse donc aux efforts déployés par les acteurs (mobilisation des ressources, réalisation des activités) pour rejoindre les publics visés</a:t>
            </a:r>
          </a:p>
        </p:txBody>
      </p:sp>
      <p:sp>
        <p:nvSpPr>
          <p:cNvPr id="10" name="Espace réservé du texte 9">
            <a:extLst>
              <a:ext uri="{FF2B5EF4-FFF2-40B4-BE49-F238E27FC236}">
                <a16:creationId xmlns:a16="http://schemas.microsoft.com/office/drawing/2014/main" id="{12F1150E-214B-C2A3-EE1C-365D1AE65CCB}"/>
              </a:ext>
            </a:extLst>
          </p:cNvPr>
          <p:cNvSpPr>
            <a:spLocks noGrp="1"/>
          </p:cNvSpPr>
          <p:nvPr>
            <p:ph type="body" sz="quarter" idx="3"/>
          </p:nvPr>
        </p:nvSpPr>
        <p:spPr>
          <a:xfrm>
            <a:off x="10896600" y="2679469"/>
            <a:ext cx="4876800" cy="785136"/>
          </a:xfrm>
        </p:spPr>
        <p:txBody>
          <a:bodyPr>
            <a:noAutofit/>
          </a:bodyPr>
          <a:lstStyle/>
          <a:p>
            <a:r>
              <a:rPr lang="fr-FR" sz="3600" u="sng" dirty="0"/>
              <a:t>Evaluation sommative </a:t>
            </a:r>
          </a:p>
        </p:txBody>
      </p:sp>
      <p:sp>
        <p:nvSpPr>
          <p:cNvPr id="12" name="Espace réservé du contenu 11">
            <a:extLst>
              <a:ext uri="{FF2B5EF4-FFF2-40B4-BE49-F238E27FC236}">
                <a16:creationId xmlns:a16="http://schemas.microsoft.com/office/drawing/2014/main" id="{82817D4C-A2C9-FB9D-D394-0FBB27A978A7}"/>
              </a:ext>
            </a:extLst>
          </p:cNvPr>
          <p:cNvSpPr>
            <a:spLocks noGrp="1"/>
          </p:cNvSpPr>
          <p:nvPr>
            <p:ph sz="quarter" idx="4"/>
          </p:nvPr>
        </p:nvSpPr>
        <p:spPr>
          <a:xfrm>
            <a:off x="10515600" y="4000500"/>
            <a:ext cx="5638800" cy="4789488"/>
          </a:xfrm>
        </p:spPr>
        <p:txBody>
          <a:bodyPr>
            <a:noAutofit/>
          </a:bodyPr>
          <a:lstStyle/>
          <a:p>
            <a:r>
              <a:rPr lang="fr-FR" sz="2800" dirty="0"/>
              <a:t>ou évaluation en fin de programme (ou en fin de phase), s’attache aux effets obtenus par une intervention, elle s’intéresse à toutes les conséquences de la planification: il s’agit de déterminer les résultats et l’impact de la planification de chacun des taches de mon projet. </a:t>
            </a:r>
          </a:p>
        </p:txBody>
      </p:sp>
      <p:cxnSp>
        <p:nvCxnSpPr>
          <p:cNvPr id="14" name="Connecteur droit 13">
            <a:extLst>
              <a:ext uri="{FF2B5EF4-FFF2-40B4-BE49-F238E27FC236}">
                <a16:creationId xmlns:a16="http://schemas.microsoft.com/office/drawing/2014/main" id="{58787040-D2A3-2EA4-6D78-6D8333A933C1}"/>
              </a:ext>
            </a:extLst>
          </p:cNvPr>
          <p:cNvCxnSpPr/>
          <p:nvPr/>
        </p:nvCxnSpPr>
        <p:spPr>
          <a:xfrm>
            <a:off x="9504476" y="2324100"/>
            <a:ext cx="0" cy="746760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5" name="Freeform 7">
            <a:extLst>
              <a:ext uri="{FF2B5EF4-FFF2-40B4-BE49-F238E27FC236}">
                <a16:creationId xmlns:a16="http://schemas.microsoft.com/office/drawing/2014/main" id="{08E8972D-DB2F-3986-023A-BA95EAC99CE3}"/>
              </a:ext>
            </a:extLst>
          </p:cNvPr>
          <p:cNvSpPr/>
          <p:nvPr/>
        </p:nvSpPr>
        <p:spPr>
          <a:xfrm flipH="1">
            <a:off x="14216952" y="-2996809"/>
            <a:ext cx="7325424" cy="7325424"/>
          </a:xfrm>
          <a:custGeom>
            <a:avLst/>
            <a:gdLst/>
            <a:ahLst/>
            <a:cxnLst/>
            <a:rect l="l" t="t" r="r" b="b"/>
            <a:pathLst>
              <a:path w="7325424" h="7325424">
                <a:moveTo>
                  <a:pt x="7325424" y="0"/>
                </a:moveTo>
                <a:lnTo>
                  <a:pt x="0" y="0"/>
                </a:lnTo>
                <a:lnTo>
                  <a:pt x="0" y="7325424"/>
                </a:lnTo>
                <a:lnTo>
                  <a:pt x="7325424" y="7325424"/>
                </a:lnTo>
                <a:lnTo>
                  <a:pt x="7325424"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fr-FR" dirty="0"/>
          </a:p>
        </p:txBody>
      </p:sp>
    </p:spTree>
    <p:extLst>
      <p:ext uri="{BB962C8B-B14F-4D97-AF65-F5344CB8AC3E}">
        <p14:creationId xmlns:p14="http://schemas.microsoft.com/office/powerpoint/2010/main" val="793603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 calcmode="lin" valueType="num">
                                      <p:cBhvr additive="base">
                                        <p:cTn id="13"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animEffect transition="in" filter="fade">
                                      <p:cBhvr>
                                        <p:cTn id="19" dur="500"/>
                                        <p:tgtEl>
                                          <p:spTgt spid="9">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0">
                                            <p:txEl>
                                              <p:pRg st="0" end="0"/>
                                            </p:txEl>
                                          </p:spTgt>
                                        </p:tgtEl>
                                        <p:attrNameLst>
                                          <p:attrName>style.visibility</p:attrName>
                                        </p:attrNameLst>
                                      </p:cBhvr>
                                      <p:to>
                                        <p:strVal val="visible"/>
                                      </p:to>
                                    </p:set>
                                    <p:anim calcmode="lin" valueType="num">
                                      <p:cBhvr additive="base">
                                        <p:cTn id="24"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2">
                                            <p:txEl>
                                              <p:pRg st="0" end="0"/>
                                            </p:txEl>
                                          </p:spTgt>
                                        </p:tgtEl>
                                        <p:attrNameLst>
                                          <p:attrName>style.visibility</p:attrName>
                                        </p:attrNameLst>
                                      </p:cBhvr>
                                      <p:to>
                                        <p:strVal val="visible"/>
                                      </p:to>
                                    </p:set>
                                    <p:animEffect transition="in" filter="fade">
                                      <p:cBhvr>
                                        <p:cTn id="30"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build="p"/>
      <p:bldP spid="10"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971800" y="272705"/>
            <a:ext cx="11315247" cy="1108765"/>
          </a:xfrm>
          <a:prstGeom prst="rect">
            <a:avLst/>
          </a:prstGeom>
        </p:spPr>
        <p:txBody>
          <a:bodyPr lIns="0" tIns="0" rIns="0" bIns="0" rtlCol="0" anchor="t">
            <a:spAutoFit/>
          </a:bodyPr>
          <a:lstStyle/>
          <a:p>
            <a:pPr algn="ctr">
              <a:lnSpc>
                <a:spcPts val="9999"/>
              </a:lnSpc>
            </a:pPr>
            <a:r>
              <a:rPr lang="en-US" sz="6000" u="sng" dirty="0" err="1">
                <a:solidFill>
                  <a:srgbClr val="227C9D"/>
                </a:solidFill>
                <a:latin typeface="Kollektif Bold"/>
              </a:rPr>
              <a:t>Différent</a:t>
            </a:r>
            <a:r>
              <a:rPr lang="en-US" sz="6000" u="sng" dirty="0">
                <a:solidFill>
                  <a:srgbClr val="227C9D"/>
                </a:solidFill>
                <a:latin typeface="Kollektif Bold"/>
              </a:rPr>
              <a:t> types </a:t>
            </a:r>
            <a:r>
              <a:rPr lang="en-US" sz="6000" u="sng" dirty="0" err="1">
                <a:solidFill>
                  <a:srgbClr val="227C9D"/>
                </a:solidFill>
                <a:latin typeface="Kollektif Bold"/>
              </a:rPr>
              <a:t>d’évaluation</a:t>
            </a:r>
            <a:r>
              <a:rPr lang="en-US" sz="6000" u="sng" dirty="0">
                <a:solidFill>
                  <a:srgbClr val="227C9D"/>
                </a:solidFill>
                <a:latin typeface="Kollektif Bold"/>
              </a:rPr>
              <a:t>  </a:t>
            </a:r>
          </a:p>
        </p:txBody>
      </p:sp>
      <p:pic>
        <p:nvPicPr>
          <p:cNvPr id="8" name="Image 29">
            <a:extLst>
              <a:ext uri="{FF2B5EF4-FFF2-40B4-BE49-F238E27FC236}">
                <a16:creationId xmlns:a16="http://schemas.microsoft.com/office/drawing/2014/main" id="{91B935C1-0ACC-9232-4CB8-924A745245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1167"/>
            <a:ext cx="3340598" cy="1374140"/>
          </a:xfrm>
          <a:prstGeom prst="rect">
            <a:avLst/>
          </a:prstGeom>
        </p:spPr>
      </p:pic>
      <p:sp>
        <p:nvSpPr>
          <p:cNvPr id="7" name="Espace réservé du texte 6">
            <a:extLst>
              <a:ext uri="{FF2B5EF4-FFF2-40B4-BE49-F238E27FC236}">
                <a16:creationId xmlns:a16="http://schemas.microsoft.com/office/drawing/2014/main" id="{09515FCF-D25A-BEAF-F479-823FCF07939E}"/>
              </a:ext>
            </a:extLst>
          </p:cNvPr>
          <p:cNvSpPr>
            <a:spLocks noGrp="1"/>
          </p:cNvSpPr>
          <p:nvPr>
            <p:ph type="body" idx="1"/>
          </p:nvPr>
        </p:nvSpPr>
        <p:spPr>
          <a:xfrm>
            <a:off x="3851399" y="2171301"/>
            <a:ext cx="4876800" cy="810767"/>
          </a:xfrm>
        </p:spPr>
        <p:txBody>
          <a:bodyPr>
            <a:noAutofit/>
          </a:bodyPr>
          <a:lstStyle/>
          <a:p>
            <a:r>
              <a:rPr lang="fr-FR" sz="3600" u="sng" dirty="0"/>
              <a:t>Evaluation diagnostique </a:t>
            </a:r>
          </a:p>
        </p:txBody>
      </p:sp>
      <p:sp>
        <p:nvSpPr>
          <p:cNvPr id="9" name="Espace réservé du contenu 8">
            <a:extLst>
              <a:ext uri="{FF2B5EF4-FFF2-40B4-BE49-F238E27FC236}">
                <a16:creationId xmlns:a16="http://schemas.microsoft.com/office/drawing/2014/main" id="{A376A536-15A1-AFC9-06D6-AA4978C666FF}"/>
              </a:ext>
            </a:extLst>
          </p:cNvPr>
          <p:cNvSpPr>
            <a:spLocks noGrp="1"/>
          </p:cNvSpPr>
          <p:nvPr>
            <p:ph sz="half" idx="2"/>
          </p:nvPr>
        </p:nvSpPr>
        <p:spPr>
          <a:xfrm>
            <a:off x="762003" y="3464605"/>
            <a:ext cx="8414656" cy="5627688"/>
          </a:xfrm>
        </p:spPr>
        <p:txBody>
          <a:bodyPr>
            <a:noAutofit/>
          </a:bodyPr>
          <a:lstStyle/>
          <a:p>
            <a:pPr marL="0" indent="0" algn="l">
              <a:buNone/>
            </a:pPr>
            <a:r>
              <a:rPr lang="fr-FR" b="0" i="0" dirty="0">
                <a:solidFill>
                  <a:srgbClr val="000000"/>
                </a:solidFill>
                <a:effectLst/>
                <a:latin typeface="Montserrat" panose="00000500000000000000" pitchFamily="2" charset="0"/>
              </a:rPr>
              <a:t>Evaluation diagnostique est une forme de pré-évaluation où les enseignants peuvent évaluer les forces, les faiblesses, les connaissances et les compétences d’un projet ou même de leurs élèves avant de commencer. </a:t>
            </a:r>
          </a:p>
          <a:p>
            <a:pPr marL="0" indent="0" algn="l">
              <a:buNone/>
            </a:pPr>
            <a:r>
              <a:rPr lang="fr-FR" b="0" i="0" dirty="0">
                <a:solidFill>
                  <a:srgbClr val="000000"/>
                </a:solidFill>
                <a:effectLst/>
                <a:latin typeface="Montserrat" panose="00000500000000000000" pitchFamily="2" charset="0"/>
              </a:rPr>
              <a:t>Une évaluation finale, bilan peut être effectuée de la même manière afin de déterminer si les élèves ont </a:t>
            </a:r>
            <a:r>
              <a:rPr lang="fr-FR" i="0" dirty="0">
                <a:solidFill>
                  <a:srgbClr val="000000"/>
                </a:solidFill>
                <a:effectLst/>
                <a:latin typeface="Montserrat" panose="00000500000000000000" pitchFamily="2" charset="0"/>
              </a:rPr>
              <a:t>atteint les objectifs d'apprentissage, ou le projet a répondu aux objectifs visés</a:t>
            </a:r>
          </a:p>
          <a:p>
            <a:pPr marL="0" indent="0" algn="l">
              <a:buNone/>
            </a:pPr>
            <a:r>
              <a:rPr lang="fr-FR" b="0" i="0" dirty="0">
                <a:solidFill>
                  <a:srgbClr val="000000"/>
                </a:solidFill>
                <a:effectLst/>
                <a:latin typeface="Montserrat" panose="00000500000000000000" pitchFamily="2" charset="0"/>
              </a:rPr>
              <a:t>Grâce à cette forme d'évaluation, les enseignants peuvent planifier un enseignement significatif et efficace et peuvent offrir aux élèves une expérience d'apprentissage individualisée. </a:t>
            </a:r>
            <a:br>
              <a:rPr lang="fr-FR" dirty="0"/>
            </a:br>
            <a:endParaRPr lang="fr-FR" dirty="0"/>
          </a:p>
        </p:txBody>
      </p:sp>
      <p:sp>
        <p:nvSpPr>
          <p:cNvPr id="10" name="Espace réservé du texte 9">
            <a:extLst>
              <a:ext uri="{FF2B5EF4-FFF2-40B4-BE49-F238E27FC236}">
                <a16:creationId xmlns:a16="http://schemas.microsoft.com/office/drawing/2014/main" id="{12F1150E-214B-C2A3-EE1C-365D1AE65CCB}"/>
              </a:ext>
            </a:extLst>
          </p:cNvPr>
          <p:cNvSpPr>
            <a:spLocks noGrp="1"/>
          </p:cNvSpPr>
          <p:nvPr>
            <p:ph type="body" sz="quarter" idx="3"/>
          </p:nvPr>
        </p:nvSpPr>
        <p:spPr>
          <a:xfrm>
            <a:off x="10896600" y="2679469"/>
            <a:ext cx="4876800" cy="785136"/>
          </a:xfrm>
        </p:spPr>
        <p:txBody>
          <a:bodyPr>
            <a:noAutofit/>
          </a:bodyPr>
          <a:lstStyle/>
          <a:p>
            <a:r>
              <a:rPr lang="fr-FR" sz="3600" u="sng" dirty="0"/>
              <a:t>Evaluation certificative  </a:t>
            </a:r>
          </a:p>
        </p:txBody>
      </p:sp>
      <p:sp>
        <p:nvSpPr>
          <p:cNvPr id="12" name="Espace réservé du contenu 11">
            <a:extLst>
              <a:ext uri="{FF2B5EF4-FFF2-40B4-BE49-F238E27FC236}">
                <a16:creationId xmlns:a16="http://schemas.microsoft.com/office/drawing/2014/main" id="{82817D4C-A2C9-FB9D-D394-0FBB27A978A7}"/>
              </a:ext>
            </a:extLst>
          </p:cNvPr>
          <p:cNvSpPr>
            <a:spLocks noGrp="1"/>
          </p:cNvSpPr>
          <p:nvPr>
            <p:ph sz="quarter" idx="4"/>
          </p:nvPr>
        </p:nvSpPr>
        <p:spPr>
          <a:xfrm>
            <a:off x="10515600" y="4000500"/>
            <a:ext cx="5638800" cy="4789488"/>
          </a:xfrm>
        </p:spPr>
        <p:txBody>
          <a:bodyPr>
            <a:noAutofit/>
          </a:bodyPr>
          <a:lstStyle/>
          <a:p>
            <a:r>
              <a:rPr lang="fr-FR" sz="2000" b="0" i="0" dirty="0">
                <a:solidFill>
                  <a:srgbClr val="000000"/>
                </a:solidFill>
                <a:effectLst/>
                <a:latin typeface="Montserrat" panose="00000500000000000000" pitchFamily="2" charset="0"/>
              </a:rPr>
              <a:t>L’évaluation certificative est un passage obligé pour tout étudiant. En effet, celle-ci permet à vos étudiants de valider la fin d’une session d’apprentissage. En cas de réussite, un </a:t>
            </a:r>
            <a:r>
              <a:rPr lang="fr-FR" sz="2000" b="1" i="0" dirty="0">
                <a:solidFill>
                  <a:srgbClr val="000000"/>
                </a:solidFill>
                <a:effectLst/>
                <a:latin typeface="Montserrat" panose="00000500000000000000" pitchFamily="2" charset="0"/>
              </a:rPr>
              <a:t>certificat institutionnel est délivré à l’étudiant</a:t>
            </a:r>
            <a:r>
              <a:rPr lang="fr-FR" sz="2000" b="0" i="0" dirty="0">
                <a:solidFill>
                  <a:srgbClr val="000000"/>
                </a:solidFill>
                <a:effectLst/>
                <a:latin typeface="Montserrat" panose="00000500000000000000" pitchFamily="2" charset="0"/>
              </a:rPr>
              <a:t> pour prouver qu’il a acquis les compétences demandées. Le Bac est un </a:t>
            </a:r>
            <a:r>
              <a:rPr lang="fr-FR" b="0" i="0" dirty="0">
                <a:solidFill>
                  <a:srgbClr val="000000"/>
                </a:solidFill>
                <a:effectLst/>
                <a:latin typeface="Montserrat" panose="00000500000000000000" pitchFamily="2" charset="0"/>
              </a:rPr>
              <a:t>exemple</a:t>
            </a:r>
            <a:r>
              <a:rPr lang="fr-FR" sz="2000" b="0" i="0" dirty="0">
                <a:solidFill>
                  <a:srgbClr val="000000"/>
                </a:solidFill>
                <a:effectLst/>
                <a:latin typeface="Montserrat" panose="00000500000000000000" pitchFamily="2" charset="0"/>
              </a:rPr>
              <a:t> d’évaluation certificative.</a:t>
            </a:r>
          </a:p>
          <a:p>
            <a:r>
              <a:rPr lang="fr-FR" sz="2000" dirty="0">
                <a:solidFill>
                  <a:srgbClr val="000000"/>
                </a:solidFill>
                <a:latin typeface="Montserrat" panose="00000500000000000000" pitchFamily="2" charset="0"/>
              </a:rPr>
              <a:t>Votre examen UC1/UC2 correspond une évaluation certificative qui vous permettra d’obtenir votre BPJEPS</a:t>
            </a:r>
          </a:p>
          <a:p>
            <a:r>
              <a:rPr lang="fr-FR" sz="2000" dirty="0">
                <a:solidFill>
                  <a:srgbClr val="000000"/>
                </a:solidFill>
                <a:latin typeface="Montserrat" panose="00000500000000000000" pitchFamily="2" charset="0"/>
              </a:rPr>
              <a:t>Dans vos salles de sport le passage de grade constitue une évaluation certificative </a:t>
            </a:r>
            <a:endParaRPr lang="fr-FR" sz="2800" dirty="0"/>
          </a:p>
        </p:txBody>
      </p:sp>
      <p:cxnSp>
        <p:nvCxnSpPr>
          <p:cNvPr id="14" name="Connecteur droit 13">
            <a:extLst>
              <a:ext uri="{FF2B5EF4-FFF2-40B4-BE49-F238E27FC236}">
                <a16:creationId xmlns:a16="http://schemas.microsoft.com/office/drawing/2014/main" id="{58787040-D2A3-2EA4-6D78-6D8333A933C1}"/>
              </a:ext>
            </a:extLst>
          </p:cNvPr>
          <p:cNvCxnSpPr/>
          <p:nvPr/>
        </p:nvCxnSpPr>
        <p:spPr>
          <a:xfrm>
            <a:off x="9504476" y="2324100"/>
            <a:ext cx="0" cy="746760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5" name="Freeform 7">
            <a:extLst>
              <a:ext uri="{FF2B5EF4-FFF2-40B4-BE49-F238E27FC236}">
                <a16:creationId xmlns:a16="http://schemas.microsoft.com/office/drawing/2014/main" id="{08E8972D-DB2F-3986-023A-BA95EAC99CE3}"/>
              </a:ext>
            </a:extLst>
          </p:cNvPr>
          <p:cNvSpPr/>
          <p:nvPr/>
        </p:nvSpPr>
        <p:spPr>
          <a:xfrm flipH="1">
            <a:off x="14216952" y="-2996809"/>
            <a:ext cx="7325424" cy="7325424"/>
          </a:xfrm>
          <a:custGeom>
            <a:avLst/>
            <a:gdLst/>
            <a:ahLst/>
            <a:cxnLst/>
            <a:rect l="l" t="t" r="r" b="b"/>
            <a:pathLst>
              <a:path w="7325424" h="7325424">
                <a:moveTo>
                  <a:pt x="7325424" y="0"/>
                </a:moveTo>
                <a:lnTo>
                  <a:pt x="0" y="0"/>
                </a:lnTo>
                <a:lnTo>
                  <a:pt x="0" y="7325424"/>
                </a:lnTo>
                <a:lnTo>
                  <a:pt x="7325424" y="7325424"/>
                </a:lnTo>
                <a:lnTo>
                  <a:pt x="7325424"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fr-FR" dirty="0"/>
          </a:p>
        </p:txBody>
      </p:sp>
      <p:sp>
        <p:nvSpPr>
          <p:cNvPr id="5" name="Freeform 4">
            <a:extLst>
              <a:ext uri="{FF2B5EF4-FFF2-40B4-BE49-F238E27FC236}">
                <a16:creationId xmlns:a16="http://schemas.microsoft.com/office/drawing/2014/main" id="{AE323BBA-145A-5F00-DC03-8FF3BE6267BD}"/>
              </a:ext>
            </a:extLst>
          </p:cNvPr>
          <p:cNvSpPr/>
          <p:nvPr/>
        </p:nvSpPr>
        <p:spPr>
          <a:xfrm rot="5400000">
            <a:off x="851148" y="7797552"/>
            <a:ext cx="1638300" cy="3340596"/>
          </a:xfrm>
          <a:custGeom>
            <a:avLst/>
            <a:gdLst/>
            <a:ahLst/>
            <a:cxnLst/>
            <a:rect l="l" t="t" r="r" b="b"/>
            <a:pathLst>
              <a:path w="3928645" h="5556127">
                <a:moveTo>
                  <a:pt x="0" y="0"/>
                </a:moveTo>
                <a:lnTo>
                  <a:pt x="3928645" y="0"/>
                </a:lnTo>
                <a:lnTo>
                  <a:pt x="3928645" y="5556127"/>
                </a:lnTo>
                <a:lnTo>
                  <a:pt x="0" y="555612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fr-FR"/>
          </a:p>
        </p:txBody>
      </p:sp>
    </p:spTree>
    <p:extLst>
      <p:ext uri="{BB962C8B-B14F-4D97-AF65-F5344CB8AC3E}">
        <p14:creationId xmlns:p14="http://schemas.microsoft.com/office/powerpoint/2010/main" val="2443869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 calcmode="lin" valueType="num">
                                      <p:cBhvr additive="base">
                                        <p:cTn id="13"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animEffect transition="in" filter="fade">
                                      <p:cBhvr>
                                        <p:cTn id="19" dur="500"/>
                                        <p:tgtEl>
                                          <p:spTgt spid="9">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9">
                                            <p:txEl>
                                              <p:pRg st="1" end="1"/>
                                            </p:txEl>
                                          </p:spTgt>
                                        </p:tgtEl>
                                        <p:attrNameLst>
                                          <p:attrName>style.visibility</p:attrName>
                                        </p:attrNameLst>
                                      </p:cBhvr>
                                      <p:to>
                                        <p:strVal val="visible"/>
                                      </p:to>
                                    </p:set>
                                    <p:animEffect transition="in" filter="fade">
                                      <p:cBhvr>
                                        <p:cTn id="24" dur="500"/>
                                        <p:tgtEl>
                                          <p:spTgt spid="9">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9">
                                            <p:txEl>
                                              <p:pRg st="2" end="2"/>
                                            </p:txEl>
                                          </p:spTgt>
                                        </p:tgtEl>
                                        <p:attrNameLst>
                                          <p:attrName>style.visibility</p:attrName>
                                        </p:attrNameLst>
                                      </p:cBhvr>
                                      <p:to>
                                        <p:strVal val="visible"/>
                                      </p:to>
                                    </p:set>
                                    <p:animEffect transition="in" filter="fade">
                                      <p:cBhvr>
                                        <p:cTn id="29" dur="500"/>
                                        <p:tgtEl>
                                          <p:spTgt spid="9">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10">
                                            <p:txEl>
                                              <p:pRg st="0" end="0"/>
                                            </p:txEl>
                                          </p:spTgt>
                                        </p:tgtEl>
                                        <p:attrNameLst>
                                          <p:attrName>style.visibility</p:attrName>
                                        </p:attrNameLst>
                                      </p:cBhvr>
                                      <p:to>
                                        <p:strVal val="visible"/>
                                      </p:to>
                                    </p:set>
                                    <p:anim calcmode="lin" valueType="num">
                                      <p:cBhvr additive="base">
                                        <p:cTn id="34"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500"/>
                                        <p:tgtEl>
                                          <p:spTgt spid="12">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2">
                                            <p:txEl>
                                              <p:pRg st="1" end="1"/>
                                            </p:txEl>
                                          </p:spTgt>
                                        </p:tgtEl>
                                        <p:attrNameLst>
                                          <p:attrName>style.visibility</p:attrName>
                                        </p:attrNameLst>
                                      </p:cBhvr>
                                      <p:to>
                                        <p:strVal val="visible"/>
                                      </p:to>
                                    </p:set>
                                    <p:animEffect transition="in" filter="fade">
                                      <p:cBhvr>
                                        <p:cTn id="45" dur="500"/>
                                        <p:tgtEl>
                                          <p:spTgt spid="12">
                                            <p:txEl>
                                              <p:pRg st="1" end="1"/>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12">
                                            <p:txEl>
                                              <p:pRg st="2" end="2"/>
                                            </p:txEl>
                                          </p:spTgt>
                                        </p:tgtEl>
                                        <p:attrNameLst>
                                          <p:attrName>style.visibility</p:attrName>
                                        </p:attrNameLst>
                                      </p:cBhvr>
                                      <p:to>
                                        <p:strVal val="visible"/>
                                      </p:to>
                                    </p:set>
                                    <p:animEffect transition="in" filter="fade">
                                      <p:cBhvr>
                                        <p:cTn id="50" dur="500"/>
                                        <p:tgtEl>
                                          <p:spTgt spid="1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build="p"/>
      <p:bldP spid="10"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971800" y="272705"/>
            <a:ext cx="11315247" cy="1108765"/>
          </a:xfrm>
          <a:prstGeom prst="rect">
            <a:avLst/>
          </a:prstGeom>
        </p:spPr>
        <p:txBody>
          <a:bodyPr lIns="0" tIns="0" rIns="0" bIns="0" rtlCol="0" anchor="t">
            <a:spAutoFit/>
          </a:bodyPr>
          <a:lstStyle/>
          <a:p>
            <a:pPr algn="ctr">
              <a:lnSpc>
                <a:spcPts val="9999"/>
              </a:lnSpc>
            </a:pPr>
            <a:r>
              <a:rPr lang="en-US" sz="6000" u="sng" dirty="0" err="1">
                <a:solidFill>
                  <a:srgbClr val="227C9D"/>
                </a:solidFill>
                <a:latin typeface="Kollektif Bold"/>
              </a:rPr>
              <a:t>Différent</a:t>
            </a:r>
            <a:r>
              <a:rPr lang="en-US" sz="6000" u="sng" dirty="0">
                <a:solidFill>
                  <a:srgbClr val="227C9D"/>
                </a:solidFill>
                <a:latin typeface="Kollektif Bold"/>
              </a:rPr>
              <a:t> types </a:t>
            </a:r>
            <a:r>
              <a:rPr lang="en-US" sz="6000" u="sng" dirty="0" err="1">
                <a:solidFill>
                  <a:srgbClr val="227C9D"/>
                </a:solidFill>
                <a:latin typeface="Kollektif Bold"/>
              </a:rPr>
              <a:t>d’évaluation</a:t>
            </a:r>
            <a:r>
              <a:rPr lang="en-US" sz="6000" u="sng" dirty="0">
                <a:solidFill>
                  <a:srgbClr val="227C9D"/>
                </a:solidFill>
                <a:latin typeface="Kollektif Bold"/>
              </a:rPr>
              <a:t>  </a:t>
            </a:r>
          </a:p>
        </p:txBody>
      </p:sp>
      <p:pic>
        <p:nvPicPr>
          <p:cNvPr id="8" name="Image 29">
            <a:extLst>
              <a:ext uri="{FF2B5EF4-FFF2-40B4-BE49-F238E27FC236}">
                <a16:creationId xmlns:a16="http://schemas.microsoft.com/office/drawing/2014/main" id="{91B935C1-0ACC-9232-4CB8-924A745245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1167"/>
            <a:ext cx="3340598" cy="1374140"/>
          </a:xfrm>
          <a:prstGeom prst="rect">
            <a:avLst/>
          </a:prstGeom>
        </p:spPr>
      </p:pic>
      <p:sp>
        <p:nvSpPr>
          <p:cNvPr id="7" name="Espace réservé du texte 6">
            <a:extLst>
              <a:ext uri="{FF2B5EF4-FFF2-40B4-BE49-F238E27FC236}">
                <a16:creationId xmlns:a16="http://schemas.microsoft.com/office/drawing/2014/main" id="{09515FCF-D25A-BEAF-F479-823FCF07939E}"/>
              </a:ext>
            </a:extLst>
          </p:cNvPr>
          <p:cNvSpPr>
            <a:spLocks noGrp="1"/>
          </p:cNvSpPr>
          <p:nvPr>
            <p:ph type="body" idx="1"/>
          </p:nvPr>
        </p:nvSpPr>
        <p:spPr>
          <a:xfrm>
            <a:off x="6191023" y="2044275"/>
            <a:ext cx="4876800" cy="810767"/>
          </a:xfrm>
        </p:spPr>
        <p:txBody>
          <a:bodyPr>
            <a:noAutofit/>
          </a:bodyPr>
          <a:lstStyle/>
          <a:p>
            <a:r>
              <a:rPr lang="fr-FR" sz="3600" u="sng" dirty="0"/>
              <a:t>Evaluation normative  </a:t>
            </a:r>
          </a:p>
        </p:txBody>
      </p:sp>
      <p:sp>
        <p:nvSpPr>
          <p:cNvPr id="9" name="Espace réservé du contenu 8">
            <a:extLst>
              <a:ext uri="{FF2B5EF4-FFF2-40B4-BE49-F238E27FC236}">
                <a16:creationId xmlns:a16="http://schemas.microsoft.com/office/drawing/2014/main" id="{A376A536-15A1-AFC9-06D6-AA4978C666FF}"/>
              </a:ext>
            </a:extLst>
          </p:cNvPr>
          <p:cNvSpPr>
            <a:spLocks noGrp="1"/>
          </p:cNvSpPr>
          <p:nvPr>
            <p:ph sz="half" idx="2"/>
          </p:nvPr>
        </p:nvSpPr>
        <p:spPr>
          <a:xfrm>
            <a:off x="2438400" y="3162300"/>
            <a:ext cx="13563600" cy="4269659"/>
          </a:xfrm>
        </p:spPr>
        <p:txBody>
          <a:bodyPr>
            <a:noAutofit/>
          </a:bodyPr>
          <a:lstStyle/>
          <a:p>
            <a:pPr algn="l"/>
            <a:r>
              <a:rPr lang="fr-FR" sz="2800" b="0" i="0" dirty="0">
                <a:solidFill>
                  <a:srgbClr val="000000"/>
                </a:solidFill>
                <a:effectLst/>
                <a:latin typeface="Montserrat" panose="00000500000000000000" pitchFamily="2" charset="0"/>
              </a:rPr>
              <a:t>L’évaluation normative est une évaluation dont les résultats sont confrontés à une norme, à une référence (par exemple, la moyenne d'un groupe, un niveau de performance, un minimum ou un maximum, etc.) La notion d'évaluation critériée est fort proche de celle de l'évaluation normative.</a:t>
            </a:r>
            <a:endParaRPr lang="fr-FR" sz="2800" b="0" i="0" dirty="0">
              <a:solidFill>
                <a:srgbClr val="333333"/>
              </a:solidFill>
              <a:effectLst/>
              <a:latin typeface="Montserrat" panose="00000500000000000000" pitchFamily="2" charset="0"/>
            </a:endParaRPr>
          </a:p>
          <a:p>
            <a:pPr algn="l"/>
            <a:r>
              <a:rPr lang="fr-FR" sz="2800" b="0" i="0" dirty="0">
                <a:solidFill>
                  <a:srgbClr val="000000"/>
                </a:solidFill>
                <a:effectLst/>
                <a:latin typeface="Montserrat" panose="00000500000000000000" pitchFamily="2" charset="0"/>
              </a:rPr>
              <a:t>L’évaluation normative ou critériée se limite à </a:t>
            </a:r>
            <a:r>
              <a:rPr lang="fr-FR" sz="2800" b="1" i="0" dirty="0">
                <a:solidFill>
                  <a:srgbClr val="000000"/>
                </a:solidFill>
                <a:effectLst/>
                <a:latin typeface="Montserrat" panose="00000500000000000000" pitchFamily="2" charset="0"/>
              </a:rPr>
              <a:t>exploiter les observations recueillies en les confrontant</a:t>
            </a:r>
            <a:r>
              <a:rPr lang="fr-FR" sz="2800" b="0" i="0" dirty="0">
                <a:solidFill>
                  <a:srgbClr val="000000"/>
                </a:solidFill>
                <a:effectLst/>
                <a:latin typeface="Montserrat" panose="00000500000000000000" pitchFamily="2" charset="0"/>
              </a:rPr>
              <a:t> à des « standards externes » et en les présentant dans un « classement ». Ce classement ne permet pas en lui-même de prendre des décisions, ni dans une perspective de régulation</a:t>
            </a:r>
          </a:p>
          <a:p>
            <a:pPr algn="l"/>
            <a:endParaRPr lang="fr-FR" sz="2800" dirty="0">
              <a:solidFill>
                <a:srgbClr val="000000"/>
              </a:solidFill>
              <a:latin typeface="Montserrat" panose="00000500000000000000" pitchFamily="2" charset="0"/>
            </a:endParaRPr>
          </a:p>
          <a:p>
            <a:pPr algn="l"/>
            <a:r>
              <a:rPr lang="fr-FR" sz="2800" b="0" i="0" dirty="0">
                <a:solidFill>
                  <a:srgbClr val="000000"/>
                </a:solidFill>
                <a:effectLst/>
                <a:latin typeface="Montserrat" panose="00000500000000000000" pitchFamily="2" charset="0"/>
              </a:rPr>
              <a:t>L’évaluation normative est donc d’une certaine façon un curseur : on peut voir où l’on se situe par rapport aux autres pays, aux autres régions, aux autres étudiants, </a:t>
            </a:r>
            <a:endParaRPr lang="fr-FR" sz="2800" b="0" i="0" dirty="0">
              <a:solidFill>
                <a:srgbClr val="333333"/>
              </a:solidFill>
              <a:effectLst/>
              <a:latin typeface="Montserrat" panose="00000500000000000000" pitchFamily="2" charset="0"/>
            </a:endParaRPr>
          </a:p>
          <a:p>
            <a:endParaRPr lang="fr-FR" sz="2800" dirty="0"/>
          </a:p>
        </p:txBody>
      </p:sp>
      <p:sp>
        <p:nvSpPr>
          <p:cNvPr id="15" name="Freeform 7">
            <a:extLst>
              <a:ext uri="{FF2B5EF4-FFF2-40B4-BE49-F238E27FC236}">
                <a16:creationId xmlns:a16="http://schemas.microsoft.com/office/drawing/2014/main" id="{08E8972D-DB2F-3986-023A-BA95EAC99CE3}"/>
              </a:ext>
            </a:extLst>
          </p:cNvPr>
          <p:cNvSpPr/>
          <p:nvPr/>
        </p:nvSpPr>
        <p:spPr>
          <a:xfrm flipH="1">
            <a:off x="14216952" y="-2996809"/>
            <a:ext cx="7325424" cy="7325424"/>
          </a:xfrm>
          <a:custGeom>
            <a:avLst/>
            <a:gdLst/>
            <a:ahLst/>
            <a:cxnLst/>
            <a:rect l="l" t="t" r="r" b="b"/>
            <a:pathLst>
              <a:path w="7325424" h="7325424">
                <a:moveTo>
                  <a:pt x="7325424" y="0"/>
                </a:moveTo>
                <a:lnTo>
                  <a:pt x="0" y="0"/>
                </a:lnTo>
                <a:lnTo>
                  <a:pt x="0" y="7325424"/>
                </a:lnTo>
                <a:lnTo>
                  <a:pt x="7325424" y="7325424"/>
                </a:lnTo>
                <a:lnTo>
                  <a:pt x="7325424"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fr-FR" dirty="0"/>
          </a:p>
        </p:txBody>
      </p:sp>
      <p:sp>
        <p:nvSpPr>
          <p:cNvPr id="13" name="Freeform 4">
            <a:extLst>
              <a:ext uri="{FF2B5EF4-FFF2-40B4-BE49-F238E27FC236}">
                <a16:creationId xmlns:a16="http://schemas.microsoft.com/office/drawing/2014/main" id="{AC6777E1-D176-4AA1-8D7B-4D292FC1CBB2}"/>
              </a:ext>
            </a:extLst>
          </p:cNvPr>
          <p:cNvSpPr/>
          <p:nvPr/>
        </p:nvSpPr>
        <p:spPr>
          <a:xfrm rot="5400000">
            <a:off x="-95250" y="7067550"/>
            <a:ext cx="3314700" cy="3124200"/>
          </a:xfrm>
          <a:custGeom>
            <a:avLst/>
            <a:gdLst/>
            <a:ahLst/>
            <a:cxnLst/>
            <a:rect l="l" t="t" r="r" b="b"/>
            <a:pathLst>
              <a:path w="3928645" h="5556127">
                <a:moveTo>
                  <a:pt x="0" y="0"/>
                </a:moveTo>
                <a:lnTo>
                  <a:pt x="3928645" y="0"/>
                </a:lnTo>
                <a:lnTo>
                  <a:pt x="3928645" y="5556127"/>
                </a:lnTo>
                <a:lnTo>
                  <a:pt x="0" y="555612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fr-FR"/>
          </a:p>
        </p:txBody>
      </p:sp>
    </p:spTree>
    <p:extLst>
      <p:ext uri="{BB962C8B-B14F-4D97-AF65-F5344CB8AC3E}">
        <p14:creationId xmlns:p14="http://schemas.microsoft.com/office/powerpoint/2010/main" val="3572581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 calcmode="lin" valueType="num">
                                      <p:cBhvr additive="base">
                                        <p:cTn id="13"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animEffect transition="in" filter="fade">
                                      <p:cBhvr>
                                        <p:cTn id="19" dur="500"/>
                                        <p:tgtEl>
                                          <p:spTgt spid="9">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9">
                                            <p:txEl>
                                              <p:pRg st="1" end="1"/>
                                            </p:txEl>
                                          </p:spTgt>
                                        </p:tgtEl>
                                        <p:attrNameLst>
                                          <p:attrName>style.visibility</p:attrName>
                                        </p:attrNameLst>
                                      </p:cBhvr>
                                      <p:to>
                                        <p:strVal val="visible"/>
                                      </p:to>
                                    </p:set>
                                    <p:animEffect transition="in" filter="fade">
                                      <p:cBhvr>
                                        <p:cTn id="24" dur="500"/>
                                        <p:tgtEl>
                                          <p:spTgt spid="9">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9">
                                            <p:txEl>
                                              <p:pRg st="3" end="3"/>
                                            </p:txEl>
                                          </p:spTgt>
                                        </p:tgtEl>
                                        <p:attrNameLst>
                                          <p:attrName>style.visibility</p:attrName>
                                        </p:attrNameLst>
                                      </p:cBhvr>
                                      <p:to>
                                        <p:strVal val="visible"/>
                                      </p:to>
                                    </p:set>
                                    <p:animEffect transition="in" filter="fade">
                                      <p:cBhvr>
                                        <p:cTn id="29"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971800" y="272705"/>
            <a:ext cx="11315247" cy="1108765"/>
          </a:xfrm>
          <a:prstGeom prst="rect">
            <a:avLst/>
          </a:prstGeom>
        </p:spPr>
        <p:txBody>
          <a:bodyPr lIns="0" tIns="0" rIns="0" bIns="0" rtlCol="0" anchor="t">
            <a:spAutoFit/>
          </a:bodyPr>
          <a:lstStyle/>
          <a:p>
            <a:pPr algn="ctr">
              <a:lnSpc>
                <a:spcPts val="9999"/>
              </a:lnSpc>
            </a:pPr>
            <a:r>
              <a:rPr lang="en-US" sz="6000" u="sng" dirty="0">
                <a:solidFill>
                  <a:srgbClr val="227C9D"/>
                </a:solidFill>
                <a:latin typeface="Kollektif Bold"/>
              </a:rPr>
              <a:t>Les </a:t>
            </a:r>
            <a:r>
              <a:rPr lang="en-US" sz="6000" u="sng" dirty="0" err="1">
                <a:solidFill>
                  <a:srgbClr val="227C9D"/>
                </a:solidFill>
                <a:latin typeface="Kollektif Bold"/>
              </a:rPr>
              <a:t>critères</a:t>
            </a:r>
            <a:r>
              <a:rPr lang="en-US" sz="6000" u="sng" dirty="0">
                <a:solidFill>
                  <a:srgbClr val="227C9D"/>
                </a:solidFill>
                <a:latin typeface="Kollektif Bold"/>
              </a:rPr>
              <a:t> </a:t>
            </a:r>
            <a:r>
              <a:rPr lang="en-US" sz="6000" u="sng" dirty="0" err="1">
                <a:solidFill>
                  <a:srgbClr val="227C9D"/>
                </a:solidFill>
                <a:latin typeface="Kollektif Bold"/>
              </a:rPr>
              <a:t>d’évaluation</a:t>
            </a:r>
            <a:r>
              <a:rPr lang="en-US" sz="6000" u="sng" dirty="0">
                <a:solidFill>
                  <a:srgbClr val="227C9D"/>
                </a:solidFill>
                <a:latin typeface="Kollektif Bold"/>
              </a:rPr>
              <a:t>   </a:t>
            </a:r>
          </a:p>
        </p:txBody>
      </p:sp>
      <p:sp>
        <p:nvSpPr>
          <p:cNvPr id="4" name="Freeform 4"/>
          <p:cNvSpPr/>
          <p:nvPr/>
        </p:nvSpPr>
        <p:spPr>
          <a:xfrm rot="5400000">
            <a:off x="-95250" y="7067550"/>
            <a:ext cx="3314700" cy="3124200"/>
          </a:xfrm>
          <a:custGeom>
            <a:avLst/>
            <a:gdLst/>
            <a:ahLst/>
            <a:cxnLst/>
            <a:rect l="l" t="t" r="r" b="b"/>
            <a:pathLst>
              <a:path w="3928645" h="5556127">
                <a:moveTo>
                  <a:pt x="0" y="0"/>
                </a:moveTo>
                <a:lnTo>
                  <a:pt x="3928645" y="0"/>
                </a:lnTo>
                <a:lnTo>
                  <a:pt x="3928645" y="5556127"/>
                </a:lnTo>
                <a:lnTo>
                  <a:pt x="0" y="555612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r-FR"/>
          </a:p>
        </p:txBody>
      </p:sp>
      <p:pic>
        <p:nvPicPr>
          <p:cNvPr id="8" name="Image 29">
            <a:extLst>
              <a:ext uri="{FF2B5EF4-FFF2-40B4-BE49-F238E27FC236}">
                <a16:creationId xmlns:a16="http://schemas.microsoft.com/office/drawing/2014/main" id="{91B935C1-0ACC-9232-4CB8-924A745245A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1167"/>
            <a:ext cx="3340598" cy="1374140"/>
          </a:xfrm>
          <a:prstGeom prst="rect">
            <a:avLst/>
          </a:prstGeom>
        </p:spPr>
      </p:pic>
      <p:sp>
        <p:nvSpPr>
          <p:cNvPr id="9" name="Espace réservé du contenu 8">
            <a:extLst>
              <a:ext uri="{FF2B5EF4-FFF2-40B4-BE49-F238E27FC236}">
                <a16:creationId xmlns:a16="http://schemas.microsoft.com/office/drawing/2014/main" id="{A376A536-15A1-AFC9-06D6-AA4978C666FF}"/>
              </a:ext>
            </a:extLst>
          </p:cNvPr>
          <p:cNvSpPr>
            <a:spLocks noGrp="1"/>
          </p:cNvSpPr>
          <p:nvPr>
            <p:ph sz="half" idx="2"/>
          </p:nvPr>
        </p:nvSpPr>
        <p:spPr>
          <a:xfrm>
            <a:off x="2971800" y="2476500"/>
            <a:ext cx="12649200" cy="6313488"/>
          </a:xfrm>
        </p:spPr>
        <p:txBody>
          <a:bodyPr>
            <a:noAutofit/>
          </a:bodyPr>
          <a:lstStyle/>
          <a:p>
            <a:r>
              <a:rPr lang="fr-FR" sz="2800" dirty="0"/>
              <a:t>Pour entreprendre une démarche d’évaluation, il est nécessaire de traduire les questions posées à l’évaluation en critères qui permettront d’y répondre.</a:t>
            </a:r>
          </a:p>
          <a:p>
            <a:r>
              <a:rPr lang="fr-FR" sz="2800" dirty="0"/>
              <a:t> Il s’agit de décomposer l’objet à analyser (</a:t>
            </a:r>
            <a:r>
              <a:rPr lang="fr-FR" sz="2800" dirty="0" err="1"/>
              <a:t>objec</a:t>
            </a:r>
            <a:r>
              <a:rPr lang="fr-FR" sz="2800" dirty="0"/>
              <a:t> tif, situation, etc.) en étapes ou en états intermédiaires que l’on peut décrire ou mesurer .</a:t>
            </a:r>
          </a:p>
          <a:p>
            <a:r>
              <a:rPr lang="fr-FR" sz="2800" dirty="0"/>
              <a:t> Un critère est un angle de vue porté sur un objet, une caractéristique observable correspondant aux éléments évalué.</a:t>
            </a:r>
          </a:p>
          <a:p>
            <a:r>
              <a:rPr lang="fr-FR" sz="2800" dirty="0"/>
              <a:t> Il donne du sens. </a:t>
            </a:r>
          </a:p>
          <a:p>
            <a:r>
              <a:rPr lang="fr-FR" sz="2800" dirty="0"/>
              <a:t>Par exemple, la mortalité, la morbidité, la qualité de vie perçue, sont des critères permettant de décrire l’état de santé d’une population.</a:t>
            </a:r>
          </a:p>
          <a:p>
            <a:r>
              <a:rPr lang="fr-FR" sz="2800" dirty="0"/>
              <a:t> En général, il faut plusieurs critères pour évaluer toutes les dimensions d’un objectif, d’une action ou d’une situation.</a:t>
            </a:r>
          </a:p>
          <a:p>
            <a:r>
              <a:rPr lang="fr-FR" sz="2800" dirty="0"/>
              <a:t>Autre exemple; si je veux mesurer la qualité technique de mon athlète je ne peux pas juste dire « évaluation </a:t>
            </a:r>
            <a:r>
              <a:rPr lang="fr-FR" sz="2800" dirty="0" err="1"/>
              <a:t>sparring</a:t>
            </a:r>
            <a:r>
              <a:rPr lang="fr-FR" sz="2800" dirty="0"/>
              <a:t> », quels critères va être évaluer ? Attaque en jambes (</a:t>
            </a:r>
            <a:r>
              <a:rPr lang="fr-FR" sz="2800" dirty="0" err="1"/>
              <a:t>middl</a:t>
            </a:r>
            <a:r>
              <a:rPr lang="fr-FR" sz="2800" dirty="0"/>
              <a:t> au dessus des hanches, pivot pieds d’appuie, touche avec le tibia) </a:t>
            </a:r>
          </a:p>
        </p:txBody>
      </p:sp>
      <p:sp>
        <p:nvSpPr>
          <p:cNvPr id="15" name="Freeform 7">
            <a:extLst>
              <a:ext uri="{FF2B5EF4-FFF2-40B4-BE49-F238E27FC236}">
                <a16:creationId xmlns:a16="http://schemas.microsoft.com/office/drawing/2014/main" id="{08E8972D-DB2F-3986-023A-BA95EAC99CE3}"/>
              </a:ext>
            </a:extLst>
          </p:cNvPr>
          <p:cNvSpPr/>
          <p:nvPr/>
        </p:nvSpPr>
        <p:spPr>
          <a:xfrm flipH="1">
            <a:off x="14216952" y="-2996809"/>
            <a:ext cx="7325424" cy="7325424"/>
          </a:xfrm>
          <a:custGeom>
            <a:avLst/>
            <a:gdLst/>
            <a:ahLst/>
            <a:cxnLst/>
            <a:rect l="l" t="t" r="r" b="b"/>
            <a:pathLst>
              <a:path w="7325424" h="7325424">
                <a:moveTo>
                  <a:pt x="7325424" y="0"/>
                </a:moveTo>
                <a:lnTo>
                  <a:pt x="0" y="0"/>
                </a:lnTo>
                <a:lnTo>
                  <a:pt x="0" y="7325424"/>
                </a:lnTo>
                <a:lnTo>
                  <a:pt x="7325424" y="7325424"/>
                </a:lnTo>
                <a:lnTo>
                  <a:pt x="7325424"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fr-FR" dirty="0"/>
          </a:p>
        </p:txBody>
      </p:sp>
    </p:spTree>
    <p:extLst>
      <p:ext uri="{BB962C8B-B14F-4D97-AF65-F5344CB8AC3E}">
        <p14:creationId xmlns:p14="http://schemas.microsoft.com/office/powerpoint/2010/main" val="3884087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animEffect transition="in" filter="fade">
                                      <p:cBhvr>
                                        <p:cTn id="13" dur="500"/>
                                        <p:tgtEl>
                                          <p:spTgt spid="9">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9">
                                            <p:txEl>
                                              <p:pRg st="1" end="1"/>
                                            </p:txEl>
                                          </p:spTgt>
                                        </p:tgtEl>
                                        <p:attrNameLst>
                                          <p:attrName>style.visibility</p:attrName>
                                        </p:attrNameLst>
                                      </p:cBhvr>
                                      <p:to>
                                        <p:strVal val="visible"/>
                                      </p:to>
                                    </p:set>
                                    <p:animEffect transition="in" filter="fade">
                                      <p:cBhvr>
                                        <p:cTn id="18" dur="500"/>
                                        <p:tgtEl>
                                          <p:spTgt spid="9">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9">
                                            <p:txEl>
                                              <p:pRg st="2" end="2"/>
                                            </p:txEl>
                                          </p:spTgt>
                                        </p:tgtEl>
                                        <p:attrNameLst>
                                          <p:attrName>style.visibility</p:attrName>
                                        </p:attrNameLst>
                                      </p:cBhvr>
                                      <p:to>
                                        <p:strVal val="visible"/>
                                      </p:to>
                                    </p:set>
                                    <p:animEffect transition="in" filter="fade">
                                      <p:cBhvr>
                                        <p:cTn id="23" dur="500"/>
                                        <p:tgtEl>
                                          <p:spTgt spid="9">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9">
                                            <p:txEl>
                                              <p:pRg st="3" end="3"/>
                                            </p:txEl>
                                          </p:spTgt>
                                        </p:tgtEl>
                                        <p:attrNameLst>
                                          <p:attrName>style.visibility</p:attrName>
                                        </p:attrNameLst>
                                      </p:cBhvr>
                                      <p:to>
                                        <p:strVal val="visible"/>
                                      </p:to>
                                    </p:set>
                                    <p:animEffect transition="in" filter="fade">
                                      <p:cBhvr>
                                        <p:cTn id="28" dur="500"/>
                                        <p:tgtEl>
                                          <p:spTgt spid="9">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9">
                                            <p:txEl>
                                              <p:pRg st="4" end="4"/>
                                            </p:txEl>
                                          </p:spTgt>
                                        </p:tgtEl>
                                        <p:attrNameLst>
                                          <p:attrName>style.visibility</p:attrName>
                                        </p:attrNameLst>
                                      </p:cBhvr>
                                      <p:to>
                                        <p:strVal val="visible"/>
                                      </p:to>
                                    </p:set>
                                    <p:animEffect transition="in" filter="fade">
                                      <p:cBhvr>
                                        <p:cTn id="33" dur="500"/>
                                        <p:tgtEl>
                                          <p:spTgt spid="9">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9">
                                            <p:txEl>
                                              <p:pRg st="5" end="5"/>
                                            </p:txEl>
                                          </p:spTgt>
                                        </p:tgtEl>
                                        <p:attrNameLst>
                                          <p:attrName>style.visibility</p:attrName>
                                        </p:attrNameLst>
                                      </p:cBhvr>
                                      <p:to>
                                        <p:strVal val="visible"/>
                                      </p:to>
                                    </p:set>
                                    <p:animEffect transition="in" filter="fade">
                                      <p:cBhvr>
                                        <p:cTn id="38" dur="500"/>
                                        <p:tgtEl>
                                          <p:spTgt spid="9">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9">
                                            <p:txEl>
                                              <p:pRg st="6" end="6"/>
                                            </p:txEl>
                                          </p:spTgt>
                                        </p:tgtEl>
                                        <p:attrNameLst>
                                          <p:attrName>style.visibility</p:attrName>
                                        </p:attrNameLst>
                                      </p:cBhvr>
                                      <p:to>
                                        <p:strVal val="visible"/>
                                      </p:to>
                                    </p:set>
                                    <p:animEffect transition="in" filter="fade">
                                      <p:cBhvr>
                                        <p:cTn id="43" dur="500"/>
                                        <p:tgtEl>
                                          <p:spTgt spid="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6843</TotalTime>
  <Words>2141</Words>
  <Application>Microsoft Office PowerPoint</Application>
  <PresentationFormat>Personnalisé</PresentationFormat>
  <Paragraphs>136</Paragraphs>
  <Slides>17</Slides>
  <Notes>0</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17</vt:i4>
      </vt:variant>
    </vt:vector>
  </HeadingPairs>
  <TitlesOfParts>
    <vt:vector size="26" baseType="lpstr">
      <vt:lpstr>Roboto</vt:lpstr>
      <vt:lpstr>Kollektif Bold</vt:lpstr>
      <vt:lpstr>Montserrat</vt:lpstr>
      <vt:lpstr>Calibri</vt:lpstr>
      <vt:lpstr>Arial</vt:lpstr>
      <vt:lpstr>DM Sans</vt:lpstr>
      <vt:lpstr>Open Sans</vt:lpstr>
      <vt:lpstr>Nunito Sans</vt: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Objectifs et ressources  </dc:title>
  <cp:lastModifiedBy>Jo Prestia</cp:lastModifiedBy>
  <cp:revision>1</cp:revision>
  <dcterms:created xsi:type="dcterms:W3CDTF">2006-08-16T00:00:00Z</dcterms:created>
  <dcterms:modified xsi:type="dcterms:W3CDTF">2023-11-03T20:22:39Z</dcterms:modified>
  <dc:identifier>DAFxsVP6WEo</dc:identifier>
</cp:coreProperties>
</file>