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75" r:id="rId5"/>
    <p:sldId id="277" r:id="rId6"/>
    <p:sldId id="288" r:id="rId7"/>
    <p:sldId id="279" r:id="rId8"/>
    <p:sldId id="282" r:id="rId9"/>
    <p:sldId id="290" r:id="rId10"/>
    <p:sldId id="283" r:id="rId11"/>
    <p:sldId id="284" r:id="rId12"/>
    <p:sldId id="286" r:id="rId13"/>
    <p:sldId id="291"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DM Sans" pitchFamily="2" charset="0"/>
      <p:regular r:id="rId19"/>
      <p:bold r:id="rId20"/>
      <p:italic r:id="rId21"/>
      <p:boldItalic r:id="rId22"/>
    </p:embeddedFont>
    <p:embeddedFont>
      <p:font typeface="Kollektif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DE"/>
    <a:srgbClr val="F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41084-1FC6-4765-BDA1-EBFDAF2831FD}" v="4904" dt="2023-11-23T14:07:32.3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E6A1F117-3DDD-422A-B4D4-3285736752AC}"/>
    <pc:docChg chg="undo custSel addSld delSld modSld sldOrd">
      <pc:chgData name="Jo Prestia" userId="725aace31fa660f5" providerId="LiveId" clId="{E6A1F117-3DDD-422A-B4D4-3285736752AC}" dt="2023-11-03T20:22:19.242" v="5001"/>
      <pc:docMkLst>
        <pc:docMk/>
      </pc:docMkLst>
      <pc:sldChg chg="modSp mod modAnim">
        <pc:chgData name="Jo Prestia" userId="725aace31fa660f5" providerId="LiveId" clId="{E6A1F117-3DDD-422A-B4D4-3285736752AC}" dt="2023-11-03T20:10:58.021" v="4902"/>
        <pc:sldMkLst>
          <pc:docMk/>
          <pc:sldMk cId="0" sldId="256"/>
        </pc:sldMkLst>
        <pc:spChg chg="mod">
          <ac:chgData name="Jo Prestia" userId="725aace31fa660f5" providerId="LiveId" clId="{E6A1F117-3DDD-422A-B4D4-3285736752AC}" dt="2023-11-01T11:36:10.447" v="90" actId="20577"/>
          <ac:spMkLst>
            <pc:docMk/>
            <pc:sldMk cId="0" sldId="256"/>
            <ac:spMk id="2" creationId="{00000000-0000-0000-0000-000000000000}"/>
          </ac:spMkLst>
        </pc:spChg>
      </pc:sldChg>
      <pc:sldChg chg="addSp delSp modSp add del mod modClrScheme modAnim chgLayout">
        <pc:chgData name="Jo Prestia" userId="725aace31fa660f5" providerId="LiveId" clId="{E6A1F117-3DDD-422A-B4D4-3285736752AC}" dt="2023-11-03T20:11:47.490" v="4911"/>
        <pc:sldMkLst>
          <pc:docMk/>
          <pc:sldMk cId="88278573" sldId="257"/>
        </pc:sldMkLst>
        <pc:spChg chg="mod">
          <ac:chgData name="Jo Prestia" userId="725aace31fa660f5" providerId="LiveId" clId="{E6A1F117-3DDD-422A-B4D4-3285736752AC}" dt="2023-11-01T11:55:13.355" v="206" actId="255"/>
          <ac:spMkLst>
            <pc:docMk/>
            <pc:sldMk cId="88278573" sldId="257"/>
            <ac:spMk id="2" creationId="{00000000-0000-0000-0000-000000000000}"/>
          </ac:spMkLst>
        </pc:spChg>
        <pc:spChg chg="del">
          <ac:chgData name="Jo Prestia" userId="725aace31fa660f5" providerId="LiveId" clId="{E6A1F117-3DDD-422A-B4D4-3285736752AC}" dt="2023-11-01T11:52:01.327" v="113" actId="478"/>
          <ac:spMkLst>
            <pc:docMk/>
            <pc:sldMk cId="88278573" sldId="257"/>
            <ac:spMk id="3" creationId="{00000000-0000-0000-0000-000000000000}"/>
          </ac:spMkLst>
        </pc:spChg>
        <pc:spChg chg="del">
          <ac:chgData name="Jo Prestia" userId="725aace31fa660f5" providerId="LiveId" clId="{E6A1F117-3DDD-422A-B4D4-3285736752AC}" dt="2023-11-01T11:51:57.476" v="112" actId="478"/>
          <ac:spMkLst>
            <pc:docMk/>
            <pc:sldMk cId="88278573" sldId="257"/>
            <ac:spMk id="5" creationId="{00000000-0000-0000-0000-000000000000}"/>
          </ac:spMkLst>
        </pc:spChg>
        <pc:spChg chg="del mod">
          <ac:chgData name="Jo Prestia" userId="725aace31fa660f5" providerId="LiveId" clId="{E6A1F117-3DDD-422A-B4D4-3285736752AC}" dt="2023-11-01T11:51:54.412" v="111" actId="478"/>
          <ac:spMkLst>
            <pc:docMk/>
            <pc:sldMk cId="88278573" sldId="257"/>
            <ac:spMk id="6" creationId="{00000000-0000-0000-0000-000000000000}"/>
          </ac:spMkLst>
        </pc:spChg>
        <pc:spChg chg="del">
          <ac:chgData name="Jo Prestia" userId="725aace31fa660f5" providerId="LiveId" clId="{E6A1F117-3DDD-422A-B4D4-3285736752AC}" dt="2023-11-01T11:52:04.203" v="114" actId="478"/>
          <ac:spMkLst>
            <pc:docMk/>
            <pc:sldMk cId="88278573" sldId="257"/>
            <ac:spMk id="7" creationId="{00000000-0000-0000-0000-000000000000}"/>
          </ac:spMkLst>
        </pc:spChg>
        <pc:spChg chg="add del mod ord">
          <ac:chgData name="Jo Prestia" userId="725aace31fa660f5" providerId="LiveId" clId="{E6A1F117-3DDD-422A-B4D4-3285736752AC}" dt="2023-11-01T11:53:19.179" v="162" actId="478"/>
          <ac:spMkLst>
            <pc:docMk/>
            <pc:sldMk cId="88278573" sldId="257"/>
            <ac:spMk id="9" creationId="{7631F6BA-33A9-12A1-22AB-033E10B83EEF}"/>
          </ac:spMkLst>
        </pc:spChg>
        <pc:spChg chg="add del mod ord">
          <ac:chgData name="Jo Prestia" userId="725aace31fa660f5" providerId="LiveId" clId="{E6A1F117-3DDD-422A-B4D4-3285736752AC}" dt="2023-11-01T11:53:32.294" v="167" actId="478"/>
          <ac:spMkLst>
            <pc:docMk/>
            <pc:sldMk cId="88278573" sldId="257"/>
            <ac:spMk id="10" creationId="{F79C0CD9-4A87-B402-244B-F025450143D7}"/>
          </ac:spMkLst>
        </pc:spChg>
        <pc:spChg chg="add mod ord">
          <ac:chgData name="Jo Prestia" userId="725aace31fa660f5" providerId="LiveId" clId="{E6A1F117-3DDD-422A-B4D4-3285736752AC}" dt="2023-11-03T19:36:59.961" v="4134" actId="20577"/>
          <ac:spMkLst>
            <pc:docMk/>
            <pc:sldMk cId="88278573" sldId="257"/>
            <ac:spMk id="11" creationId="{02F3FD92-875A-4B8C-0938-86FBA9D0D8B1}"/>
          </ac:spMkLst>
        </pc:spChg>
        <pc:spChg chg="add del mod ord">
          <ac:chgData name="Jo Prestia" userId="725aace31fa660f5" providerId="LiveId" clId="{E6A1F117-3DDD-422A-B4D4-3285736752AC}" dt="2023-11-01T11:53:35.686" v="168" actId="478"/>
          <ac:spMkLst>
            <pc:docMk/>
            <pc:sldMk cId="88278573" sldId="257"/>
            <ac:spMk id="12" creationId="{60A0767E-05DD-8B78-7715-4B584B6F5277}"/>
          </ac:spMkLst>
        </pc:spChg>
        <pc:spChg chg="add del mod ord">
          <ac:chgData name="Jo Prestia" userId="725aace31fa660f5" providerId="LiveId" clId="{E6A1F117-3DDD-422A-B4D4-3285736752AC}" dt="2023-11-01T11:54:12.360" v="182" actId="478"/>
          <ac:spMkLst>
            <pc:docMk/>
            <pc:sldMk cId="88278573" sldId="257"/>
            <ac:spMk id="13" creationId="{5C500481-7FEF-A02D-3596-AEF2E7C5ED3A}"/>
          </ac:spMkLst>
        </pc:spChg>
        <pc:spChg chg="add del mod">
          <ac:chgData name="Jo Prestia" userId="725aace31fa660f5" providerId="LiveId" clId="{E6A1F117-3DDD-422A-B4D4-3285736752AC}" dt="2023-11-01T12:14:07.222" v="600" actId="478"/>
          <ac:spMkLst>
            <pc:docMk/>
            <pc:sldMk cId="88278573" sldId="257"/>
            <ac:spMk id="15" creationId="{5E7435E1-44FC-5E77-302A-4CBF4125AEAB}"/>
          </ac:spMkLst>
        </pc:spChg>
      </pc:sldChg>
      <pc:sldChg chg="modSp add del mod modAnim">
        <pc:chgData name="Jo Prestia" userId="725aace31fa660f5" providerId="LiveId" clId="{E6A1F117-3DDD-422A-B4D4-3285736752AC}" dt="2023-11-03T20:13:41.417" v="4937"/>
        <pc:sldMkLst>
          <pc:docMk/>
          <pc:sldMk cId="2809731625" sldId="258"/>
        </pc:sldMkLst>
        <pc:spChg chg="mod">
          <ac:chgData name="Jo Prestia" userId="725aace31fa660f5" providerId="LiveId" clId="{E6A1F117-3DDD-422A-B4D4-3285736752AC}" dt="2023-11-02T13:46:09.552" v="3393" actId="20577"/>
          <ac:spMkLst>
            <pc:docMk/>
            <pc:sldMk cId="2809731625" sldId="258"/>
            <ac:spMk id="2" creationId="{00000000-0000-0000-0000-000000000000}"/>
          </ac:spMkLst>
        </pc:spChg>
        <pc:spChg chg="mod">
          <ac:chgData name="Jo Prestia" userId="725aace31fa660f5" providerId="LiveId" clId="{E6A1F117-3DDD-422A-B4D4-3285736752AC}" dt="2023-11-01T12:10:29.787" v="239" actId="14100"/>
          <ac:spMkLst>
            <pc:docMk/>
            <pc:sldMk cId="2809731625" sldId="258"/>
            <ac:spMk id="4" creationId="{00000000-0000-0000-0000-000000000000}"/>
          </ac:spMkLst>
        </pc:spChg>
        <pc:spChg chg="mod">
          <ac:chgData name="Jo Prestia" userId="725aace31fa660f5" providerId="LiveId" clId="{E6A1F117-3DDD-422A-B4D4-3285736752AC}" dt="2023-11-02T15:50:34.094" v="3770" actId="20577"/>
          <ac:spMkLst>
            <pc:docMk/>
            <pc:sldMk cId="2809731625" sldId="258"/>
            <ac:spMk id="11" creationId="{02F3FD92-875A-4B8C-0938-86FBA9D0D8B1}"/>
          </ac:spMkLst>
        </pc:spChg>
      </pc:sldChg>
      <pc:sldChg chg="add del">
        <pc:chgData name="Jo Prestia" userId="725aace31fa660f5" providerId="LiveId" clId="{E6A1F117-3DDD-422A-B4D4-3285736752AC}" dt="2023-11-01T12:42:40.180" v="943" actId="47"/>
        <pc:sldMkLst>
          <pc:docMk/>
          <pc:sldMk cId="3657317826" sldId="259"/>
        </pc:sldMkLst>
      </pc:sldChg>
      <pc:sldChg chg="addSp delSp modSp add del mod modAnim chgLayout">
        <pc:chgData name="Jo Prestia" userId="725aace31fa660f5" providerId="LiveId" clId="{E6A1F117-3DDD-422A-B4D4-3285736752AC}" dt="2023-11-03T20:17:55.886" v="4942"/>
        <pc:sldMkLst>
          <pc:docMk/>
          <pc:sldMk cId="793603817" sldId="260"/>
        </pc:sldMkLst>
        <pc:spChg chg="mod">
          <ac:chgData name="Jo Prestia" userId="725aace31fa660f5" providerId="LiveId" clId="{E6A1F117-3DDD-422A-B4D4-3285736752AC}" dt="2023-11-01T12:42:22.947" v="942" actId="1076"/>
          <ac:spMkLst>
            <pc:docMk/>
            <pc:sldMk cId="793603817" sldId="260"/>
            <ac:spMk id="2" creationId="{00000000-0000-0000-0000-000000000000}"/>
          </ac:spMkLst>
        </pc:spChg>
        <pc:spChg chg="add del mod">
          <ac:chgData name="Jo Prestia" userId="725aace31fa660f5" providerId="LiveId" clId="{E6A1F117-3DDD-422A-B4D4-3285736752AC}" dt="2023-11-01T12:36:32.988" v="621" actId="478"/>
          <ac:spMkLst>
            <pc:docMk/>
            <pc:sldMk cId="793603817" sldId="260"/>
            <ac:spMk id="5" creationId="{73BD81BA-6B5F-3FC4-61C7-A814823DF45A}"/>
          </ac:spMkLst>
        </pc:spChg>
        <pc:spChg chg="add del mod ord">
          <ac:chgData name="Jo Prestia" userId="725aace31fa660f5" providerId="LiveId" clId="{E6A1F117-3DDD-422A-B4D4-3285736752AC}" dt="2023-11-01T12:36:57.298" v="627" actId="478"/>
          <ac:spMkLst>
            <pc:docMk/>
            <pc:sldMk cId="793603817" sldId="260"/>
            <ac:spMk id="6" creationId="{54DAB96A-6766-7119-2930-F921D65B78C8}"/>
          </ac:spMkLst>
        </pc:spChg>
        <pc:spChg chg="add mod ord">
          <ac:chgData name="Jo Prestia" userId="725aace31fa660f5" providerId="LiveId" clId="{E6A1F117-3DDD-422A-B4D4-3285736752AC}" dt="2023-11-01T12:41:04.049" v="870" actId="1076"/>
          <ac:spMkLst>
            <pc:docMk/>
            <pc:sldMk cId="793603817" sldId="260"/>
            <ac:spMk id="7" creationId="{09515FCF-D25A-BEAF-F479-823FCF07939E}"/>
          </ac:spMkLst>
        </pc:spChg>
        <pc:spChg chg="add mod ord">
          <ac:chgData name="Jo Prestia" userId="725aace31fa660f5" providerId="LiveId" clId="{E6A1F117-3DDD-422A-B4D4-3285736752AC}" dt="2023-11-01T12:40:32.127" v="862" actId="20577"/>
          <ac:spMkLst>
            <pc:docMk/>
            <pc:sldMk cId="793603817" sldId="260"/>
            <ac:spMk id="9" creationId="{A376A536-15A1-AFC9-06D6-AA4978C666FF}"/>
          </ac:spMkLst>
        </pc:spChg>
        <pc:spChg chg="add mod ord">
          <ac:chgData name="Jo Prestia" userId="725aace31fa660f5" providerId="LiveId" clId="{E6A1F117-3DDD-422A-B4D4-3285736752AC}" dt="2023-11-01T12:40:55.311" v="868" actId="1076"/>
          <ac:spMkLst>
            <pc:docMk/>
            <pc:sldMk cId="793603817" sldId="260"/>
            <ac:spMk id="10" creationId="{12F1150E-214B-C2A3-EE1C-365D1AE65CCB}"/>
          </ac:spMkLst>
        </pc:spChg>
        <pc:spChg chg="del mod">
          <ac:chgData name="Jo Prestia" userId="725aace31fa660f5" providerId="LiveId" clId="{E6A1F117-3DDD-422A-B4D4-3285736752AC}" dt="2023-11-01T12:36:30.101" v="620" actId="478"/>
          <ac:spMkLst>
            <pc:docMk/>
            <pc:sldMk cId="793603817" sldId="260"/>
            <ac:spMk id="11" creationId="{02F3FD92-875A-4B8C-0938-86FBA9D0D8B1}"/>
          </ac:spMkLst>
        </pc:spChg>
        <pc:spChg chg="add mod ord">
          <ac:chgData name="Jo Prestia" userId="725aace31fa660f5" providerId="LiveId" clId="{E6A1F117-3DDD-422A-B4D4-3285736752AC}" dt="2023-11-01T12:39:51.511" v="843" actId="313"/>
          <ac:spMkLst>
            <pc:docMk/>
            <pc:sldMk cId="793603817" sldId="260"/>
            <ac:spMk id="12" creationId="{82817D4C-A2C9-FB9D-D394-0FBB27A978A7}"/>
          </ac:spMkLst>
        </pc:spChg>
        <pc:spChg chg="add mod">
          <ac:chgData name="Jo Prestia" userId="725aace31fa660f5" providerId="LiveId" clId="{E6A1F117-3DDD-422A-B4D4-3285736752AC}" dt="2023-11-01T12:41:47.528" v="874" actId="1076"/>
          <ac:spMkLst>
            <pc:docMk/>
            <pc:sldMk cId="793603817" sldId="260"/>
            <ac:spMk id="15" creationId="{08E8972D-DB2F-3986-023A-BA95EAC99CE3}"/>
          </ac:spMkLst>
        </pc:spChg>
        <pc:cxnChg chg="add mod">
          <ac:chgData name="Jo Prestia" userId="725aace31fa660f5" providerId="LiveId" clId="{E6A1F117-3DDD-422A-B4D4-3285736752AC}" dt="2023-11-01T12:41:24.016" v="872" actId="1582"/>
          <ac:cxnSpMkLst>
            <pc:docMk/>
            <pc:sldMk cId="793603817" sldId="260"/>
            <ac:cxnSpMk id="14" creationId="{58787040-D2A3-2EA4-6D78-6D8333A933C1}"/>
          </ac:cxnSpMkLst>
        </pc:cxnChg>
      </pc:sldChg>
      <pc:sldChg chg="addSp delSp modSp add del mod modAnim">
        <pc:chgData name="Jo Prestia" userId="725aace31fa660f5" providerId="LiveId" clId="{E6A1F117-3DDD-422A-B4D4-3285736752AC}" dt="2023-11-03T20:19:38.403" v="4967"/>
        <pc:sldMkLst>
          <pc:docMk/>
          <pc:sldMk cId="3884087731" sldId="261"/>
        </pc:sldMkLst>
        <pc:spChg chg="mod">
          <ac:chgData name="Jo Prestia" userId="725aace31fa660f5" providerId="LiveId" clId="{E6A1F117-3DDD-422A-B4D4-3285736752AC}" dt="2023-11-01T12:48:12.700" v="1000" actId="20577"/>
          <ac:spMkLst>
            <pc:docMk/>
            <pc:sldMk cId="3884087731" sldId="261"/>
            <ac:spMk id="2" creationId="{00000000-0000-0000-0000-000000000000}"/>
          </ac:spMkLst>
        </pc:spChg>
        <pc:spChg chg="add del mod">
          <ac:chgData name="Jo Prestia" userId="725aace31fa660f5" providerId="LiveId" clId="{E6A1F117-3DDD-422A-B4D4-3285736752AC}" dt="2023-11-01T12:48:25.474" v="1005" actId="478"/>
          <ac:spMkLst>
            <pc:docMk/>
            <pc:sldMk cId="3884087731" sldId="261"/>
            <ac:spMk id="5" creationId="{8709D4CB-23A8-E78B-469B-45EC27E39369}"/>
          </ac:spMkLst>
        </pc:spChg>
        <pc:spChg chg="del">
          <ac:chgData name="Jo Prestia" userId="725aace31fa660f5" providerId="LiveId" clId="{E6A1F117-3DDD-422A-B4D4-3285736752AC}" dt="2023-11-01T12:48:32.038" v="1007" actId="478"/>
          <ac:spMkLst>
            <pc:docMk/>
            <pc:sldMk cId="3884087731" sldId="261"/>
            <ac:spMk id="7" creationId="{09515FCF-D25A-BEAF-F479-823FCF07939E}"/>
          </ac:spMkLst>
        </pc:spChg>
        <pc:spChg chg="mod">
          <ac:chgData name="Jo Prestia" userId="725aace31fa660f5" providerId="LiveId" clId="{E6A1F117-3DDD-422A-B4D4-3285736752AC}" dt="2023-11-01T14:05:35.855" v="2708" actId="20577"/>
          <ac:spMkLst>
            <pc:docMk/>
            <pc:sldMk cId="3884087731" sldId="261"/>
            <ac:spMk id="9" creationId="{A376A536-15A1-AFC9-06D6-AA4978C666FF}"/>
          </ac:spMkLst>
        </pc:spChg>
        <pc:spChg chg="del mod">
          <ac:chgData name="Jo Prestia" userId="725aace31fa660f5" providerId="LiveId" clId="{E6A1F117-3DDD-422A-B4D4-3285736752AC}" dt="2023-11-01T12:48:20.880" v="1002" actId="478"/>
          <ac:spMkLst>
            <pc:docMk/>
            <pc:sldMk cId="3884087731" sldId="261"/>
            <ac:spMk id="10" creationId="{12F1150E-214B-C2A3-EE1C-365D1AE65CCB}"/>
          </ac:spMkLst>
        </pc:spChg>
        <pc:spChg chg="add del mod">
          <ac:chgData name="Jo Prestia" userId="725aace31fa660f5" providerId="LiveId" clId="{E6A1F117-3DDD-422A-B4D4-3285736752AC}" dt="2023-11-01T12:48:28.238" v="1006" actId="478"/>
          <ac:spMkLst>
            <pc:docMk/>
            <pc:sldMk cId="3884087731" sldId="261"/>
            <ac:spMk id="11" creationId="{52A0ED8F-22B8-DC02-1049-FB15880F4430}"/>
          </ac:spMkLst>
        </pc:spChg>
        <pc:spChg chg="del mod">
          <ac:chgData name="Jo Prestia" userId="725aace31fa660f5" providerId="LiveId" clId="{E6A1F117-3DDD-422A-B4D4-3285736752AC}" dt="2023-11-01T12:48:23.525" v="1004" actId="478"/>
          <ac:spMkLst>
            <pc:docMk/>
            <pc:sldMk cId="3884087731" sldId="261"/>
            <ac:spMk id="12" creationId="{82817D4C-A2C9-FB9D-D394-0FBB27A978A7}"/>
          </ac:spMkLst>
        </pc:spChg>
        <pc:spChg chg="add del mod">
          <ac:chgData name="Jo Prestia" userId="725aace31fa660f5" providerId="LiveId" clId="{E6A1F117-3DDD-422A-B4D4-3285736752AC}" dt="2023-11-01T12:48:36.392" v="1008" actId="478"/>
          <ac:spMkLst>
            <pc:docMk/>
            <pc:sldMk cId="3884087731" sldId="261"/>
            <ac:spMk id="16" creationId="{3AC096B2-5ADE-78DA-7627-3DCA9B420B7B}"/>
          </ac:spMkLst>
        </pc:spChg>
        <pc:cxnChg chg="del">
          <ac:chgData name="Jo Prestia" userId="725aace31fa660f5" providerId="LiveId" clId="{E6A1F117-3DDD-422A-B4D4-3285736752AC}" dt="2023-11-01T12:48:03.088" v="945" actId="478"/>
          <ac:cxnSpMkLst>
            <pc:docMk/>
            <pc:sldMk cId="3884087731" sldId="261"/>
            <ac:cxnSpMk id="14" creationId="{58787040-D2A3-2EA4-6D78-6D8333A933C1}"/>
          </ac:cxnSpMkLst>
        </pc:cxnChg>
      </pc:sldChg>
      <pc:sldChg chg="addSp delSp modSp add del mod modAnim">
        <pc:chgData name="Jo Prestia" userId="725aace31fa660f5" providerId="LiveId" clId="{E6A1F117-3DDD-422A-B4D4-3285736752AC}" dt="2023-11-03T20:18:44.235" v="4954" actId="20577"/>
        <pc:sldMkLst>
          <pc:docMk/>
          <pc:sldMk cId="2443869500" sldId="262"/>
        </pc:sldMkLst>
        <pc:spChg chg="add del mod">
          <ac:chgData name="Jo Prestia" userId="725aace31fa660f5" providerId="LiveId" clId="{E6A1F117-3DDD-422A-B4D4-3285736752AC}" dt="2023-11-01T13:12:48.858" v="1983" actId="478"/>
          <ac:spMkLst>
            <pc:docMk/>
            <pc:sldMk cId="2443869500" sldId="262"/>
            <ac:spMk id="3" creationId="{DF3A633F-1832-D099-470B-8AD13A0D7411}"/>
          </ac:spMkLst>
        </pc:spChg>
        <pc:spChg chg="del">
          <ac:chgData name="Jo Prestia" userId="725aace31fa660f5" providerId="LiveId" clId="{E6A1F117-3DDD-422A-B4D4-3285736752AC}" dt="2023-11-01T13:12:41.770" v="1981" actId="478"/>
          <ac:spMkLst>
            <pc:docMk/>
            <pc:sldMk cId="2443869500" sldId="262"/>
            <ac:spMk id="4" creationId="{00000000-0000-0000-0000-000000000000}"/>
          </ac:spMkLst>
        </pc:spChg>
        <pc:spChg chg="add mod">
          <ac:chgData name="Jo Prestia" userId="725aace31fa660f5" providerId="LiveId" clId="{E6A1F117-3DDD-422A-B4D4-3285736752AC}" dt="2023-11-01T13:32:05.261" v="2526" actId="14100"/>
          <ac:spMkLst>
            <pc:docMk/>
            <pc:sldMk cId="2443869500" sldId="262"/>
            <ac:spMk id="5" creationId="{AE323BBA-145A-5F00-DC03-8FF3BE6267BD}"/>
          </ac:spMkLst>
        </pc:spChg>
        <pc:spChg chg="mod">
          <ac:chgData name="Jo Prestia" userId="725aace31fa660f5" providerId="LiveId" clId="{E6A1F117-3DDD-422A-B4D4-3285736752AC}" dt="2023-11-01T13:10:37.876" v="1733" actId="1076"/>
          <ac:spMkLst>
            <pc:docMk/>
            <pc:sldMk cId="2443869500" sldId="262"/>
            <ac:spMk id="7" creationId="{09515FCF-D25A-BEAF-F479-823FCF07939E}"/>
          </ac:spMkLst>
        </pc:spChg>
        <pc:spChg chg="mod">
          <ac:chgData name="Jo Prestia" userId="725aace31fa660f5" providerId="LiveId" clId="{E6A1F117-3DDD-422A-B4D4-3285736752AC}" dt="2023-11-03T20:18:18.485" v="4948" actId="33524"/>
          <ac:spMkLst>
            <pc:docMk/>
            <pc:sldMk cId="2443869500" sldId="262"/>
            <ac:spMk id="9" creationId="{A376A536-15A1-AFC9-06D6-AA4978C666FF}"/>
          </ac:spMkLst>
        </pc:spChg>
        <pc:spChg chg="mod">
          <ac:chgData name="Jo Prestia" userId="725aace31fa660f5" providerId="LiveId" clId="{E6A1F117-3DDD-422A-B4D4-3285736752AC}" dt="2023-11-01T12:57:57.521" v="1061" actId="20577"/>
          <ac:spMkLst>
            <pc:docMk/>
            <pc:sldMk cId="2443869500" sldId="262"/>
            <ac:spMk id="10" creationId="{12F1150E-214B-C2A3-EE1C-365D1AE65CCB}"/>
          </ac:spMkLst>
        </pc:spChg>
        <pc:spChg chg="mod">
          <ac:chgData name="Jo Prestia" userId="725aace31fa660f5" providerId="LiveId" clId="{E6A1F117-3DDD-422A-B4D4-3285736752AC}" dt="2023-11-03T20:18:44.235" v="4954" actId="20577"/>
          <ac:spMkLst>
            <pc:docMk/>
            <pc:sldMk cId="2443869500" sldId="262"/>
            <ac:spMk id="12" creationId="{82817D4C-A2C9-FB9D-D394-0FBB27A978A7}"/>
          </ac:spMkLst>
        </pc:spChg>
      </pc:sldChg>
      <pc:sldChg chg="addSp delSp modSp add del mod modAnim">
        <pc:chgData name="Jo Prestia" userId="725aace31fa660f5" providerId="LiveId" clId="{E6A1F117-3DDD-422A-B4D4-3285736752AC}" dt="2023-11-03T20:19:02.524" v="4959"/>
        <pc:sldMkLst>
          <pc:docMk/>
          <pc:sldMk cId="3572581926" sldId="263"/>
        </pc:sldMkLst>
        <pc:spChg chg="del">
          <ac:chgData name="Jo Prestia" userId="725aace31fa660f5" providerId="LiveId" clId="{E6A1F117-3DDD-422A-B4D4-3285736752AC}" dt="2023-11-01T13:23:29.066" v="1998" actId="478"/>
          <ac:spMkLst>
            <pc:docMk/>
            <pc:sldMk cId="3572581926" sldId="263"/>
            <ac:spMk id="4" creationId="{00000000-0000-0000-0000-000000000000}"/>
          </ac:spMkLst>
        </pc:spChg>
        <pc:spChg chg="add del mod">
          <ac:chgData name="Jo Prestia" userId="725aace31fa660f5" providerId="LiveId" clId="{E6A1F117-3DDD-422A-B4D4-3285736752AC}" dt="2023-11-01T13:23:53.249" v="2003" actId="478"/>
          <ac:spMkLst>
            <pc:docMk/>
            <pc:sldMk cId="3572581926" sldId="263"/>
            <ac:spMk id="5" creationId="{8DC47523-3C20-6E20-2196-A568747F2B65}"/>
          </ac:spMkLst>
        </pc:spChg>
        <pc:spChg chg="mod">
          <ac:chgData name="Jo Prestia" userId="725aace31fa660f5" providerId="LiveId" clId="{E6A1F117-3DDD-422A-B4D4-3285736752AC}" dt="2023-11-01T13:24:01.502" v="2005" actId="1076"/>
          <ac:spMkLst>
            <pc:docMk/>
            <pc:sldMk cId="3572581926" sldId="263"/>
            <ac:spMk id="7" creationId="{09515FCF-D25A-BEAF-F479-823FCF07939E}"/>
          </ac:spMkLst>
        </pc:spChg>
        <pc:spChg chg="mod">
          <ac:chgData name="Jo Prestia" userId="725aace31fa660f5" providerId="LiveId" clId="{E6A1F117-3DDD-422A-B4D4-3285736752AC}" dt="2023-11-01T13:24:22.135" v="2010" actId="255"/>
          <ac:spMkLst>
            <pc:docMk/>
            <pc:sldMk cId="3572581926" sldId="263"/>
            <ac:spMk id="9" creationId="{A376A536-15A1-AFC9-06D6-AA4978C666FF}"/>
          </ac:spMkLst>
        </pc:spChg>
        <pc:spChg chg="del mod">
          <ac:chgData name="Jo Prestia" userId="725aace31fa660f5" providerId="LiveId" clId="{E6A1F117-3DDD-422A-B4D4-3285736752AC}" dt="2023-11-01T13:23:49.458" v="2001" actId="478"/>
          <ac:spMkLst>
            <pc:docMk/>
            <pc:sldMk cId="3572581926" sldId="263"/>
            <ac:spMk id="10" creationId="{12F1150E-214B-C2A3-EE1C-365D1AE65CCB}"/>
          </ac:spMkLst>
        </pc:spChg>
        <pc:spChg chg="add del mod">
          <ac:chgData name="Jo Prestia" userId="725aace31fa660f5" providerId="LiveId" clId="{E6A1F117-3DDD-422A-B4D4-3285736752AC}" dt="2023-11-01T13:23:56.805" v="2004" actId="478"/>
          <ac:spMkLst>
            <pc:docMk/>
            <pc:sldMk cId="3572581926" sldId="263"/>
            <ac:spMk id="11" creationId="{2CC8FCC3-DE1D-D70C-CC10-6D764D2491A9}"/>
          </ac:spMkLst>
        </pc:spChg>
        <pc:spChg chg="del">
          <ac:chgData name="Jo Prestia" userId="725aace31fa660f5" providerId="LiveId" clId="{E6A1F117-3DDD-422A-B4D4-3285736752AC}" dt="2023-11-01T13:23:45.169" v="1999" actId="478"/>
          <ac:spMkLst>
            <pc:docMk/>
            <pc:sldMk cId="3572581926" sldId="263"/>
            <ac:spMk id="12" creationId="{82817D4C-A2C9-FB9D-D394-0FBB27A978A7}"/>
          </ac:spMkLst>
        </pc:spChg>
        <pc:spChg chg="add mod">
          <ac:chgData name="Jo Prestia" userId="725aace31fa660f5" providerId="LiveId" clId="{E6A1F117-3DDD-422A-B4D4-3285736752AC}" dt="2023-11-01T13:31:52.657" v="2524"/>
          <ac:spMkLst>
            <pc:docMk/>
            <pc:sldMk cId="3572581926" sldId="263"/>
            <ac:spMk id="13" creationId="{AC6777E1-D176-4AA1-8D7B-4D292FC1CBB2}"/>
          </ac:spMkLst>
        </pc:spChg>
        <pc:cxnChg chg="del">
          <ac:chgData name="Jo Prestia" userId="725aace31fa660f5" providerId="LiveId" clId="{E6A1F117-3DDD-422A-B4D4-3285736752AC}" dt="2023-11-01T13:23:51.274" v="2002" actId="478"/>
          <ac:cxnSpMkLst>
            <pc:docMk/>
            <pc:sldMk cId="3572581926" sldId="263"/>
            <ac:cxnSpMk id="14" creationId="{58787040-D2A3-2EA4-6D78-6D8333A933C1}"/>
          </ac:cxnSpMkLst>
        </pc:cxnChg>
      </pc:sldChg>
      <pc:sldChg chg="addSp delSp modSp add del mod modAnim">
        <pc:chgData name="Jo Prestia" userId="725aace31fa660f5" providerId="LiveId" clId="{E6A1F117-3DDD-422A-B4D4-3285736752AC}" dt="2023-11-03T20:20:34.495" v="4981"/>
        <pc:sldMkLst>
          <pc:docMk/>
          <pc:sldMk cId="2995062522" sldId="264"/>
        </pc:sldMkLst>
        <pc:spChg chg="mod">
          <ac:chgData name="Jo Prestia" userId="725aace31fa660f5" providerId="LiveId" clId="{E6A1F117-3DDD-422A-B4D4-3285736752AC}" dt="2023-11-01T14:01:23.373" v="2555" actId="20577"/>
          <ac:spMkLst>
            <pc:docMk/>
            <pc:sldMk cId="2995062522" sldId="264"/>
            <ac:spMk id="2" creationId="{00000000-0000-0000-0000-000000000000}"/>
          </ac:spMkLst>
        </pc:spChg>
        <pc:spChg chg="add mod">
          <ac:chgData name="Jo Prestia" userId="725aace31fa660f5" providerId="LiveId" clId="{E6A1F117-3DDD-422A-B4D4-3285736752AC}" dt="2023-11-01T14:07:22.963" v="2821" actId="14100"/>
          <ac:spMkLst>
            <pc:docMk/>
            <pc:sldMk cId="2995062522" sldId="264"/>
            <ac:spMk id="3" creationId="{988B5CBD-CA19-84E6-61F5-FD9B029C2952}"/>
          </ac:spMkLst>
        </pc:spChg>
        <pc:spChg chg="del">
          <ac:chgData name="Jo Prestia" userId="725aace31fa660f5" providerId="LiveId" clId="{E6A1F117-3DDD-422A-B4D4-3285736752AC}" dt="2023-11-01T14:06:15.306" v="2808" actId="478"/>
          <ac:spMkLst>
            <pc:docMk/>
            <pc:sldMk cId="2995062522" sldId="264"/>
            <ac:spMk id="4" creationId="{00000000-0000-0000-0000-000000000000}"/>
          </ac:spMkLst>
        </pc:spChg>
        <pc:spChg chg="mod">
          <ac:chgData name="Jo Prestia" userId="725aace31fa660f5" providerId="LiveId" clId="{E6A1F117-3DDD-422A-B4D4-3285736752AC}" dt="2023-11-01T14:07:09.268" v="2819" actId="255"/>
          <ac:spMkLst>
            <pc:docMk/>
            <pc:sldMk cId="2995062522" sldId="264"/>
            <ac:spMk id="9" creationId="{A376A536-15A1-AFC9-06D6-AA4978C666FF}"/>
          </ac:spMkLst>
        </pc:spChg>
        <pc:spChg chg="mod">
          <ac:chgData name="Jo Prestia" userId="725aace31fa660f5" providerId="LiveId" clId="{E6A1F117-3DDD-422A-B4D4-3285736752AC}" dt="2023-11-01T14:07:00.742" v="2817" actId="1076"/>
          <ac:spMkLst>
            <pc:docMk/>
            <pc:sldMk cId="2995062522" sldId="264"/>
            <ac:spMk id="15" creationId="{08E8972D-DB2F-3986-023A-BA95EAC99CE3}"/>
          </ac:spMkLst>
        </pc:spChg>
      </pc:sldChg>
      <pc:sldChg chg="delSp modSp new del mod">
        <pc:chgData name="Jo Prestia" userId="725aace31fa660f5" providerId="LiveId" clId="{E6A1F117-3DDD-422A-B4D4-3285736752AC}" dt="2023-11-01T14:00:22.705" v="2535" actId="47"/>
        <pc:sldMkLst>
          <pc:docMk/>
          <pc:sldMk cId="3183198253" sldId="264"/>
        </pc:sldMkLst>
        <pc:spChg chg="del">
          <ac:chgData name="Jo Prestia" userId="725aace31fa660f5" providerId="LiveId" clId="{E6A1F117-3DDD-422A-B4D4-3285736752AC}" dt="2023-11-01T13:32:58.894" v="2528" actId="478"/>
          <ac:spMkLst>
            <pc:docMk/>
            <pc:sldMk cId="3183198253" sldId="264"/>
            <ac:spMk id="2" creationId="{AC0D2260-8701-E7D9-7AA8-82CE28C53FD3}"/>
          </ac:spMkLst>
        </pc:spChg>
        <pc:spChg chg="del">
          <ac:chgData name="Jo Prestia" userId="725aace31fa660f5" providerId="LiveId" clId="{E6A1F117-3DDD-422A-B4D4-3285736752AC}" dt="2023-11-01T14:00:19.499" v="2532" actId="478"/>
          <ac:spMkLst>
            <pc:docMk/>
            <pc:sldMk cId="3183198253" sldId="264"/>
            <ac:spMk id="3" creationId="{D78625DD-9C4D-9DDD-40ED-B9430EDA72D5}"/>
          </ac:spMkLst>
        </pc:spChg>
        <pc:spChg chg="mod">
          <ac:chgData name="Jo Prestia" userId="725aace31fa660f5" providerId="LiveId" clId="{E6A1F117-3DDD-422A-B4D4-3285736752AC}" dt="2023-11-01T14:00:21.537" v="2534" actId="20577"/>
          <ac:spMkLst>
            <pc:docMk/>
            <pc:sldMk cId="3183198253" sldId="264"/>
            <ac:spMk id="4" creationId="{966CEF1E-5DF5-B634-5735-9F5340657DC5}"/>
          </ac:spMkLst>
        </pc:spChg>
        <pc:spChg chg="del">
          <ac:chgData name="Jo Prestia" userId="725aace31fa660f5" providerId="LiveId" clId="{E6A1F117-3DDD-422A-B4D4-3285736752AC}" dt="2023-11-01T13:33:07.851" v="2530" actId="478"/>
          <ac:spMkLst>
            <pc:docMk/>
            <pc:sldMk cId="3183198253" sldId="264"/>
            <ac:spMk id="5" creationId="{E80EBA79-29C8-6F9C-8AF8-19432E8B647C}"/>
          </ac:spMkLst>
        </pc:spChg>
        <pc:spChg chg="del">
          <ac:chgData name="Jo Prestia" userId="725aace31fa660f5" providerId="LiveId" clId="{E6A1F117-3DDD-422A-B4D4-3285736752AC}" dt="2023-11-01T13:33:11.715" v="2531" actId="478"/>
          <ac:spMkLst>
            <pc:docMk/>
            <pc:sldMk cId="3183198253" sldId="264"/>
            <ac:spMk id="6" creationId="{6F18976F-CBC7-C7EA-CF4F-936ACB503B19}"/>
          </ac:spMkLst>
        </pc:spChg>
      </pc:sldChg>
      <pc:sldChg chg="addSp modSp add mod modAnim">
        <pc:chgData name="Jo Prestia" userId="725aace31fa660f5" providerId="LiveId" clId="{E6A1F117-3DDD-422A-B4D4-3285736752AC}" dt="2023-11-03T20:21:12.647" v="4988"/>
        <pc:sldMkLst>
          <pc:docMk/>
          <pc:sldMk cId="1528932612" sldId="265"/>
        </pc:sldMkLst>
        <pc:spChg chg="add mod">
          <ac:chgData name="Jo Prestia" userId="725aace31fa660f5" providerId="LiveId" clId="{E6A1F117-3DDD-422A-B4D4-3285736752AC}" dt="2023-11-01T14:07:37.323" v="2823" actId="14100"/>
          <ac:spMkLst>
            <pc:docMk/>
            <pc:sldMk cId="1528932612" sldId="265"/>
            <ac:spMk id="3" creationId="{9F87DB6A-2490-4F8B-5AE7-D69D98835835}"/>
          </ac:spMkLst>
        </pc:spChg>
        <pc:spChg chg="mod">
          <ac:chgData name="Jo Prestia" userId="725aace31fa660f5" providerId="LiveId" clId="{E6A1F117-3DDD-422A-B4D4-3285736752AC}" dt="2023-11-02T16:16:57.449" v="3815" actId="20577"/>
          <ac:spMkLst>
            <pc:docMk/>
            <pc:sldMk cId="1528932612" sldId="265"/>
            <ac:spMk id="9" creationId="{A376A536-15A1-AFC9-06D6-AA4978C666FF}"/>
          </ac:spMkLst>
        </pc:spChg>
      </pc:sldChg>
      <pc:sldChg chg="del">
        <pc:chgData name="Jo Prestia" userId="725aace31fa660f5" providerId="LiveId" clId="{E6A1F117-3DDD-422A-B4D4-3285736752AC}" dt="2023-11-01T11:36:26.681" v="98" actId="47"/>
        <pc:sldMkLst>
          <pc:docMk/>
          <pc:sldMk cId="2233035793" sldId="266"/>
        </pc:sldMkLst>
      </pc:sldChg>
      <pc:sldChg chg="addSp delSp modSp add del mod ord">
        <pc:chgData name="Jo Prestia" userId="725aace31fa660f5" providerId="LiveId" clId="{E6A1F117-3DDD-422A-B4D4-3285736752AC}" dt="2023-11-02T15:55:12.680" v="3771" actId="47"/>
        <pc:sldMkLst>
          <pc:docMk/>
          <pc:sldMk cId="4049078560" sldId="266"/>
        </pc:sldMkLst>
        <pc:spChg chg="mod">
          <ac:chgData name="Jo Prestia" userId="725aace31fa660f5" providerId="LiveId" clId="{E6A1F117-3DDD-422A-B4D4-3285736752AC}" dt="2023-11-01T14:15:00.103" v="3019" actId="20577"/>
          <ac:spMkLst>
            <pc:docMk/>
            <pc:sldMk cId="4049078560" sldId="266"/>
            <ac:spMk id="2" creationId="{00000000-0000-0000-0000-000000000000}"/>
          </ac:spMkLst>
        </pc:spChg>
        <pc:spChg chg="add del mod">
          <ac:chgData name="Jo Prestia" userId="725aace31fa660f5" providerId="LiveId" clId="{E6A1F117-3DDD-422A-B4D4-3285736752AC}" dt="2023-11-02T14:08:37.736" v="3479" actId="478"/>
          <ac:spMkLst>
            <pc:docMk/>
            <pc:sldMk cId="4049078560" sldId="266"/>
            <ac:spMk id="4" creationId="{475B2A4F-BA73-D0B3-C02D-0BE2F56B6B5B}"/>
          </ac:spMkLst>
        </pc:spChg>
        <pc:spChg chg="del">
          <ac:chgData name="Jo Prestia" userId="725aace31fa660f5" providerId="LiveId" clId="{E6A1F117-3DDD-422A-B4D4-3285736752AC}" dt="2023-11-01T14:13:06.995" v="2948" actId="478"/>
          <ac:spMkLst>
            <pc:docMk/>
            <pc:sldMk cId="4049078560" sldId="266"/>
            <ac:spMk id="5" creationId="{AE323BBA-145A-5F00-DC03-8FF3BE6267BD}"/>
          </ac:spMkLst>
        </pc:spChg>
        <pc:spChg chg="del mod">
          <ac:chgData name="Jo Prestia" userId="725aace31fa660f5" providerId="LiveId" clId="{E6A1F117-3DDD-422A-B4D4-3285736752AC}" dt="2023-11-02T14:08:40.968" v="3480" actId="478"/>
          <ac:spMkLst>
            <pc:docMk/>
            <pc:sldMk cId="4049078560" sldId="266"/>
            <ac:spMk id="7" creationId="{09515FCF-D25A-BEAF-F479-823FCF07939E}"/>
          </ac:spMkLst>
        </pc:spChg>
        <pc:spChg chg="del mod">
          <ac:chgData name="Jo Prestia" userId="725aace31fa660f5" providerId="LiveId" clId="{E6A1F117-3DDD-422A-B4D4-3285736752AC}" dt="2023-11-02T14:08:35.749" v="3478" actId="478"/>
          <ac:spMkLst>
            <pc:docMk/>
            <pc:sldMk cId="4049078560" sldId="266"/>
            <ac:spMk id="9" creationId="{A376A536-15A1-AFC9-06D6-AA4978C666FF}"/>
          </ac:spMkLst>
        </pc:spChg>
        <pc:spChg chg="del mod">
          <ac:chgData name="Jo Prestia" userId="725aace31fa660f5" providerId="LiveId" clId="{E6A1F117-3DDD-422A-B4D4-3285736752AC}" dt="2023-11-02T14:08:48.323" v="3482" actId="478"/>
          <ac:spMkLst>
            <pc:docMk/>
            <pc:sldMk cId="4049078560" sldId="266"/>
            <ac:spMk id="10" creationId="{12F1150E-214B-C2A3-EE1C-365D1AE65CCB}"/>
          </ac:spMkLst>
        </pc:spChg>
        <pc:spChg chg="add del mod">
          <ac:chgData name="Jo Prestia" userId="725aace31fa660f5" providerId="LiveId" clId="{E6A1F117-3DDD-422A-B4D4-3285736752AC}" dt="2023-11-02T14:09:00.749" v="3486" actId="478"/>
          <ac:spMkLst>
            <pc:docMk/>
            <pc:sldMk cId="4049078560" sldId="266"/>
            <ac:spMk id="11" creationId="{C56E8BE9-641B-8014-F68C-123EFD37E739}"/>
          </ac:spMkLst>
        </pc:spChg>
        <pc:spChg chg="del mod">
          <ac:chgData name="Jo Prestia" userId="725aace31fa660f5" providerId="LiveId" clId="{E6A1F117-3DDD-422A-B4D4-3285736752AC}" dt="2023-11-02T14:08:50.573" v="3483" actId="478"/>
          <ac:spMkLst>
            <pc:docMk/>
            <pc:sldMk cId="4049078560" sldId="266"/>
            <ac:spMk id="12" creationId="{82817D4C-A2C9-FB9D-D394-0FBB27A978A7}"/>
          </ac:spMkLst>
        </pc:spChg>
        <pc:spChg chg="mod">
          <ac:chgData name="Jo Prestia" userId="725aace31fa660f5" providerId="LiveId" clId="{E6A1F117-3DDD-422A-B4D4-3285736752AC}" dt="2023-11-01T14:14:33.143" v="2968" actId="1076"/>
          <ac:spMkLst>
            <pc:docMk/>
            <pc:sldMk cId="4049078560" sldId="266"/>
            <ac:spMk id="15" creationId="{08E8972D-DB2F-3986-023A-BA95EAC99CE3}"/>
          </ac:spMkLst>
        </pc:spChg>
        <pc:spChg chg="add del mod">
          <ac:chgData name="Jo Prestia" userId="725aace31fa660f5" providerId="LiveId" clId="{E6A1F117-3DDD-422A-B4D4-3285736752AC}" dt="2023-11-02T14:08:57.291" v="3485" actId="478"/>
          <ac:spMkLst>
            <pc:docMk/>
            <pc:sldMk cId="4049078560" sldId="266"/>
            <ac:spMk id="16" creationId="{69D66939-9463-9F88-52D8-0D7CD946C558}"/>
          </ac:spMkLst>
        </pc:spChg>
        <pc:spChg chg="add del mod">
          <ac:chgData name="Jo Prestia" userId="725aace31fa660f5" providerId="LiveId" clId="{E6A1F117-3DDD-422A-B4D4-3285736752AC}" dt="2023-11-02T14:08:53.964" v="3484" actId="478"/>
          <ac:spMkLst>
            <pc:docMk/>
            <pc:sldMk cId="4049078560" sldId="266"/>
            <ac:spMk id="18" creationId="{7F0E04FF-DC35-592D-340E-7C2CADD5E208}"/>
          </ac:spMkLst>
        </pc:spChg>
        <pc:cxnChg chg="del">
          <ac:chgData name="Jo Prestia" userId="725aace31fa660f5" providerId="LiveId" clId="{E6A1F117-3DDD-422A-B4D4-3285736752AC}" dt="2023-11-02T14:09:02.265" v="3487" actId="478"/>
          <ac:cxnSpMkLst>
            <pc:docMk/>
            <pc:sldMk cId="4049078560" sldId="266"/>
            <ac:cxnSpMk id="14" creationId="{58787040-D2A3-2EA4-6D78-6D8333A933C1}"/>
          </ac:cxnSpMkLst>
        </pc:cxnChg>
      </pc:sldChg>
      <pc:sldChg chg="addSp delSp modSp add mod modAnim">
        <pc:chgData name="Jo Prestia" userId="725aace31fa660f5" providerId="LiveId" clId="{E6A1F117-3DDD-422A-B4D4-3285736752AC}" dt="2023-11-03T20:22:11.722" v="4999"/>
        <pc:sldMkLst>
          <pc:docMk/>
          <pc:sldMk cId="142570438" sldId="267"/>
        </pc:sldMkLst>
        <pc:spChg chg="mod">
          <ac:chgData name="Jo Prestia" userId="725aace31fa660f5" providerId="LiveId" clId="{E6A1F117-3DDD-422A-B4D4-3285736752AC}" dt="2023-11-02T16:10:22.680" v="3800" actId="1076"/>
          <ac:spMkLst>
            <pc:docMk/>
            <pc:sldMk cId="142570438" sldId="267"/>
            <ac:spMk id="2" creationId="{00000000-0000-0000-0000-000000000000}"/>
          </ac:spMkLst>
        </pc:spChg>
        <pc:spChg chg="add del mod">
          <ac:chgData name="Jo Prestia" userId="725aace31fa660f5" providerId="LiveId" clId="{E6A1F117-3DDD-422A-B4D4-3285736752AC}" dt="2023-11-02T14:09:11.675" v="3489" actId="478"/>
          <ac:spMkLst>
            <pc:docMk/>
            <pc:sldMk cId="142570438" sldId="267"/>
            <ac:spMk id="4" creationId="{92E3F965-2368-2B66-E326-E36E19C18B7A}"/>
          </ac:spMkLst>
        </pc:spChg>
        <pc:spChg chg="add mod">
          <ac:chgData name="Jo Prestia" userId="725aace31fa660f5" providerId="LiveId" clId="{E6A1F117-3DDD-422A-B4D4-3285736752AC}" dt="2023-11-02T16:15:27.234" v="3807" actId="20577"/>
          <ac:spMkLst>
            <pc:docMk/>
            <pc:sldMk cId="142570438" sldId="267"/>
            <ac:spMk id="6" creationId="{7F2E6296-7A77-C5C7-6F0C-611D8A3C105A}"/>
          </ac:spMkLst>
        </pc:spChg>
        <pc:spChg chg="del">
          <ac:chgData name="Jo Prestia" userId="725aace31fa660f5" providerId="LiveId" clId="{E6A1F117-3DDD-422A-B4D4-3285736752AC}" dt="2023-11-02T14:09:09.935" v="3488" actId="478"/>
          <ac:spMkLst>
            <pc:docMk/>
            <pc:sldMk cId="142570438" sldId="267"/>
            <ac:spMk id="7" creationId="{09515FCF-D25A-BEAF-F479-823FCF07939E}"/>
          </ac:spMkLst>
        </pc:spChg>
        <pc:spChg chg="del">
          <ac:chgData name="Jo Prestia" userId="725aace31fa660f5" providerId="LiveId" clId="{E6A1F117-3DDD-422A-B4D4-3285736752AC}" dt="2023-11-02T14:09:27.561" v="3490" actId="478"/>
          <ac:spMkLst>
            <pc:docMk/>
            <pc:sldMk cId="142570438" sldId="267"/>
            <ac:spMk id="9" creationId="{A376A536-15A1-AFC9-06D6-AA4978C666FF}"/>
          </ac:spMkLst>
        </pc:spChg>
        <pc:spChg chg="del">
          <ac:chgData name="Jo Prestia" userId="725aace31fa660f5" providerId="LiveId" clId="{E6A1F117-3DDD-422A-B4D4-3285736752AC}" dt="2023-11-02T14:09:35.879" v="3493" actId="478"/>
          <ac:spMkLst>
            <pc:docMk/>
            <pc:sldMk cId="142570438" sldId="267"/>
            <ac:spMk id="10" creationId="{12F1150E-214B-C2A3-EE1C-365D1AE65CCB}"/>
          </ac:spMkLst>
        </pc:spChg>
        <pc:spChg chg="del">
          <ac:chgData name="Jo Prestia" userId="725aace31fa660f5" providerId="LiveId" clId="{E6A1F117-3DDD-422A-B4D4-3285736752AC}" dt="2023-11-02T14:09:33.172" v="3492" actId="478"/>
          <ac:spMkLst>
            <pc:docMk/>
            <pc:sldMk cId="142570438" sldId="267"/>
            <ac:spMk id="12" creationId="{82817D4C-A2C9-FB9D-D394-0FBB27A978A7}"/>
          </ac:spMkLst>
        </pc:spChg>
        <pc:spChg chg="add del mod">
          <ac:chgData name="Jo Prestia" userId="725aace31fa660f5" providerId="LiveId" clId="{E6A1F117-3DDD-422A-B4D4-3285736752AC}" dt="2023-11-02T14:09:38.709" v="3494" actId="478"/>
          <ac:spMkLst>
            <pc:docMk/>
            <pc:sldMk cId="142570438" sldId="267"/>
            <ac:spMk id="13" creationId="{985628A6-77DF-D6C7-A54D-393C31D0B686}"/>
          </ac:spMkLst>
        </pc:spChg>
        <pc:spChg chg="add del mod">
          <ac:chgData name="Jo Prestia" userId="725aace31fa660f5" providerId="LiveId" clId="{E6A1F117-3DDD-422A-B4D4-3285736752AC}" dt="2023-11-02T14:09:40.760" v="3495" actId="478"/>
          <ac:spMkLst>
            <pc:docMk/>
            <pc:sldMk cId="142570438" sldId="267"/>
            <ac:spMk id="17" creationId="{A1DA5CE4-98AC-40C8-D1F0-AEB64DFC3E9D}"/>
          </ac:spMkLst>
        </pc:spChg>
        <pc:cxnChg chg="del">
          <ac:chgData name="Jo Prestia" userId="725aace31fa660f5" providerId="LiveId" clId="{E6A1F117-3DDD-422A-B4D4-3285736752AC}" dt="2023-11-02T14:09:29.941" v="3491" actId="478"/>
          <ac:cxnSpMkLst>
            <pc:docMk/>
            <pc:sldMk cId="142570438" sldId="267"/>
            <ac:cxnSpMk id="14" creationId="{58787040-D2A3-2EA4-6D78-6D8333A933C1}"/>
          </ac:cxnSpMkLst>
        </pc:cxnChg>
      </pc:sldChg>
      <pc:sldChg chg="del">
        <pc:chgData name="Jo Prestia" userId="725aace31fa660f5" providerId="LiveId" clId="{E6A1F117-3DDD-422A-B4D4-3285736752AC}" dt="2023-11-01T11:36:28.117" v="103" actId="47"/>
        <pc:sldMkLst>
          <pc:docMk/>
          <pc:sldMk cId="1188558205" sldId="267"/>
        </pc:sldMkLst>
      </pc:sldChg>
      <pc:sldChg chg="del">
        <pc:chgData name="Jo Prestia" userId="725aace31fa660f5" providerId="LiveId" clId="{E6A1F117-3DDD-422A-B4D4-3285736752AC}" dt="2023-11-01T11:36:27.633" v="101" actId="47"/>
        <pc:sldMkLst>
          <pc:docMk/>
          <pc:sldMk cId="2650020518" sldId="268"/>
        </pc:sldMkLst>
      </pc:sldChg>
      <pc:sldChg chg="addSp delSp modSp add mod modAnim">
        <pc:chgData name="Jo Prestia" userId="725aace31fa660f5" providerId="LiveId" clId="{E6A1F117-3DDD-422A-B4D4-3285736752AC}" dt="2023-11-03T20:09:53.627" v="4889"/>
        <pc:sldMkLst>
          <pc:docMk/>
          <pc:sldMk cId="3733502082" sldId="268"/>
        </pc:sldMkLst>
        <pc:spChg chg="mod">
          <ac:chgData name="Jo Prestia" userId="725aace31fa660f5" providerId="LiveId" clId="{E6A1F117-3DDD-422A-B4D4-3285736752AC}" dt="2023-11-02T12:31:44.308" v="3101" actId="20577"/>
          <ac:spMkLst>
            <pc:docMk/>
            <pc:sldMk cId="3733502082" sldId="268"/>
            <ac:spMk id="2" creationId="{00000000-0000-0000-0000-000000000000}"/>
          </ac:spMkLst>
        </pc:spChg>
        <pc:spChg chg="add del mod">
          <ac:chgData name="Jo Prestia" userId="725aace31fa660f5" providerId="LiveId" clId="{E6A1F117-3DDD-422A-B4D4-3285736752AC}" dt="2023-11-02T17:09:52.083" v="3843" actId="478"/>
          <ac:spMkLst>
            <pc:docMk/>
            <pc:sldMk cId="3733502082" sldId="268"/>
            <ac:spMk id="3" creationId="{829AA0FB-ECA5-3601-3FE7-6BF34587A582}"/>
          </ac:spMkLst>
        </pc:spChg>
        <pc:spChg chg="add mod">
          <ac:chgData name="Jo Prestia" userId="725aace31fa660f5" providerId="LiveId" clId="{E6A1F117-3DDD-422A-B4D4-3285736752AC}" dt="2023-11-03T19:37:22.766" v="4135"/>
          <ac:spMkLst>
            <pc:docMk/>
            <pc:sldMk cId="3733502082" sldId="268"/>
            <ac:spMk id="3" creationId="{90891FE4-121D-66CE-1ADB-38815E2A8730}"/>
          </ac:spMkLst>
        </pc:spChg>
        <pc:spChg chg="add mod">
          <ac:chgData name="Jo Prestia" userId="725aace31fa660f5" providerId="LiveId" clId="{E6A1F117-3DDD-422A-B4D4-3285736752AC}" dt="2023-11-03T20:09:13.302" v="4881" actId="255"/>
          <ac:spMkLst>
            <pc:docMk/>
            <pc:sldMk cId="3733502082" sldId="268"/>
            <ac:spMk id="4" creationId="{BA2A6C11-A87E-E9B8-F4B1-77854808AFB0}"/>
          </ac:spMkLst>
        </pc:spChg>
        <pc:spChg chg="add del mod">
          <ac:chgData name="Jo Prestia" userId="725aace31fa660f5" providerId="LiveId" clId="{E6A1F117-3DDD-422A-B4D4-3285736752AC}" dt="2023-11-02T14:09:48.076" v="3498" actId="478"/>
          <ac:spMkLst>
            <pc:docMk/>
            <pc:sldMk cId="3733502082" sldId="268"/>
            <ac:spMk id="4" creationId="{D33F2C79-6E78-8307-6F25-C7EFA330CB35}"/>
          </ac:spMkLst>
        </pc:spChg>
        <pc:spChg chg="add del mod">
          <ac:chgData name="Jo Prestia" userId="725aace31fa660f5" providerId="LiveId" clId="{E6A1F117-3DDD-422A-B4D4-3285736752AC}" dt="2023-11-02T14:09:51.421" v="3500" actId="478"/>
          <ac:spMkLst>
            <pc:docMk/>
            <pc:sldMk cId="3733502082" sldId="268"/>
            <ac:spMk id="6" creationId="{284FEEBA-3A22-A538-5BBE-386B77B3E8C5}"/>
          </ac:spMkLst>
        </pc:spChg>
        <pc:spChg chg="del mod">
          <ac:chgData name="Jo Prestia" userId="725aace31fa660f5" providerId="LiveId" clId="{E6A1F117-3DDD-422A-B4D4-3285736752AC}" dt="2023-11-02T14:10:00.275" v="3505" actId="478"/>
          <ac:spMkLst>
            <pc:docMk/>
            <pc:sldMk cId="3733502082" sldId="268"/>
            <ac:spMk id="7" creationId="{09515FCF-D25A-BEAF-F479-823FCF07939E}"/>
          </ac:spMkLst>
        </pc:spChg>
        <pc:spChg chg="del mod">
          <ac:chgData name="Jo Prestia" userId="725aace31fa660f5" providerId="LiveId" clId="{E6A1F117-3DDD-422A-B4D4-3285736752AC}" dt="2023-11-02T14:09:54.995" v="3502" actId="478"/>
          <ac:spMkLst>
            <pc:docMk/>
            <pc:sldMk cId="3733502082" sldId="268"/>
            <ac:spMk id="9" creationId="{A376A536-15A1-AFC9-06D6-AA4978C666FF}"/>
          </ac:spMkLst>
        </pc:spChg>
        <pc:spChg chg="del">
          <ac:chgData name="Jo Prestia" userId="725aace31fa660f5" providerId="LiveId" clId="{E6A1F117-3DDD-422A-B4D4-3285736752AC}" dt="2023-11-02T14:09:49.313" v="3499" actId="478"/>
          <ac:spMkLst>
            <pc:docMk/>
            <pc:sldMk cId="3733502082" sldId="268"/>
            <ac:spMk id="10" creationId="{12F1150E-214B-C2A3-EE1C-365D1AE65CCB}"/>
          </ac:spMkLst>
        </pc:spChg>
        <pc:spChg chg="del">
          <ac:chgData name="Jo Prestia" userId="725aace31fa660f5" providerId="LiveId" clId="{E6A1F117-3DDD-422A-B4D4-3285736752AC}" dt="2023-11-02T14:09:45.758" v="3497" actId="478"/>
          <ac:spMkLst>
            <pc:docMk/>
            <pc:sldMk cId="3733502082" sldId="268"/>
            <ac:spMk id="12" creationId="{82817D4C-A2C9-FB9D-D394-0FBB27A978A7}"/>
          </ac:spMkLst>
        </pc:spChg>
        <pc:spChg chg="add del mod">
          <ac:chgData name="Jo Prestia" userId="725aace31fa660f5" providerId="LiveId" clId="{E6A1F117-3DDD-422A-B4D4-3285736752AC}" dt="2023-11-02T14:09:56.362" v="3503" actId="478"/>
          <ac:spMkLst>
            <pc:docMk/>
            <pc:sldMk cId="3733502082" sldId="268"/>
            <ac:spMk id="13" creationId="{7D371365-E220-ACD1-9D8F-FE08875C866C}"/>
          </ac:spMkLst>
        </pc:spChg>
        <pc:spChg chg="mod">
          <ac:chgData name="Jo Prestia" userId="725aace31fa660f5" providerId="LiveId" clId="{E6A1F117-3DDD-422A-B4D4-3285736752AC}" dt="2023-11-03T19:40:21.114" v="4324" actId="1076"/>
          <ac:spMkLst>
            <pc:docMk/>
            <pc:sldMk cId="3733502082" sldId="268"/>
            <ac:spMk id="15" creationId="{08E8972D-DB2F-3986-023A-BA95EAC99CE3}"/>
          </ac:spMkLst>
        </pc:spChg>
        <pc:spChg chg="add del mod">
          <ac:chgData name="Jo Prestia" userId="725aace31fa660f5" providerId="LiveId" clId="{E6A1F117-3DDD-422A-B4D4-3285736752AC}" dt="2023-11-02T14:10:01.818" v="3506" actId="478"/>
          <ac:spMkLst>
            <pc:docMk/>
            <pc:sldMk cId="3733502082" sldId="268"/>
            <ac:spMk id="17" creationId="{438443D1-F441-E225-94A9-EF0AA1A4B382}"/>
          </ac:spMkLst>
        </pc:spChg>
        <pc:cxnChg chg="del">
          <ac:chgData name="Jo Prestia" userId="725aace31fa660f5" providerId="LiveId" clId="{E6A1F117-3DDD-422A-B4D4-3285736752AC}" dt="2023-11-02T14:09:43.851" v="3496" actId="478"/>
          <ac:cxnSpMkLst>
            <pc:docMk/>
            <pc:sldMk cId="3733502082" sldId="268"/>
            <ac:cxnSpMk id="14" creationId="{58787040-D2A3-2EA4-6D78-6D8333A933C1}"/>
          </ac:cxnSpMkLst>
        </pc:cxnChg>
      </pc:sldChg>
      <pc:sldChg chg="del">
        <pc:chgData name="Jo Prestia" userId="725aace31fa660f5" providerId="LiveId" clId="{E6A1F117-3DDD-422A-B4D4-3285736752AC}" dt="2023-11-01T11:36:27.359" v="100" actId="47"/>
        <pc:sldMkLst>
          <pc:docMk/>
          <pc:sldMk cId="1330691280" sldId="269"/>
        </pc:sldMkLst>
      </pc:sldChg>
      <pc:sldChg chg="addSp delSp modSp add mod modAnim">
        <pc:chgData name="Jo Prestia" userId="725aace31fa660f5" providerId="LiveId" clId="{E6A1F117-3DDD-422A-B4D4-3285736752AC}" dt="2023-11-03T20:12:34.719" v="4919"/>
        <pc:sldMkLst>
          <pc:docMk/>
          <pc:sldMk cId="2032178531" sldId="269"/>
        </pc:sldMkLst>
        <pc:spChg chg="mod">
          <ac:chgData name="Jo Prestia" userId="725aace31fa660f5" providerId="LiveId" clId="{E6A1F117-3DDD-422A-B4D4-3285736752AC}" dt="2023-11-02T12:49:49.927" v="3164" actId="14100"/>
          <ac:spMkLst>
            <pc:docMk/>
            <pc:sldMk cId="2032178531" sldId="269"/>
            <ac:spMk id="2" creationId="{00000000-0000-0000-0000-000000000000}"/>
          </ac:spMkLst>
        </pc:spChg>
        <pc:spChg chg="add mod">
          <ac:chgData name="Jo Prestia" userId="725aace31fa660f5" providerId="LiveId" clId="{E6A1F117-3DDD-422A-B4D4-3285736752AC}" dt="2023-11-02T13:27:57.641" v="3280" actId="1076"/>
          <ac:spMkLst>
            <pc:docMk/>
            <pc:sldMk cId="2032178531" sldId="269"/>
            <ac:spMk id="3" creationId="{D0E65F24-7F40-4669-0927-BE330D8AC8BE}"/>
          </ac:spMkLst>
        </pc:spChg>
        <pc:spChg chg="del">
          <ac:chgData name="Jo Prestia" userId="725aace31fa660f5" providerId="LiveId" clId="{E6A1F117-3DDD-422A-B4D4-3285736752AC}" dt="2023-11-02T13:26:50.663" v="3269" actId="478"/>
          <ac:spMkLst>
            <pc:docMk/>
            <pc:sldMk cId="2032178531" sldId="269"/>
            <ac:spMk id="4" creationId="{00000000-0000-0000-0000-000000000000}"/>
          </ac:spMkLst>
        </pc:spChg>
        <pc:spChg chg="mod">
          <ac:chgData name="Jo Prestia" userId="725aace31fa660f5" providerId="LiveId" clId="{E6A1F117-3DDD-422A-B4D4-3285736752AC}" dt="2023-11-02T13:27:12.101" v="3275" actId="20577"/>
          <ac:spMkLst>
            <pc:docMk/>
            <pc:sldMk cId="2032178531" sldId="269"/>
            <ac:spMk id="11" creationId="{02F3FD92-875A-4B8C-0938-86FBA9D0D8B1}"/>
          </ac:spMkLst>
        </pc:spChg>
        <pc:picChg chg="mod">
          <ac:chgData name="Jo Prestia" userId="725aace31fa660f5" providerId="LiveId" clId="{E6A1F117-3DDD-422A-B4D4-3285736752AC}" dt="2023-11-02T13:27:40.912" v="3277" actId="1076"/>
          <ac:picMkLst>
            <pc:docMk/>
            <pc:sldMk cId="2032178531" sldId="269"/>
            <ac:picMk id="8" creationId="{91B935C1-0ACC-9232-4CB8-924A745245AE}"/>
          </ac:picMkLst>
        </pc:picChg>
      </pc:sldChg>
      <pc:sldChg chg="del">
        <pc:chgData name="Jo Prestia" userId="725aace31fa660f5" providerId="LiveId" clId="{E6A1F117-3DDD-422A-B4D4-3285736752AC}" dt="2023-11-01T11:36:27.896" v="102" actId="47"/>
        <pc:sldMkLst>
          <pc:docMk/>
          <pc:sldMk cId="2019959431" sldId="270"/>
        </pc:sldMkLst>
      </pc:sldChg>
      <pc:sldChg chg="modSp add mod modAnim">
        <pc:chgData name="Jo Prestia" userId="725aace31fa660f5" providerId="LiveId" clId="{E6A1F117-3DDD-422A-B4D4-3285736752AC}" dt="2023-11-03T20:13:00.292" v="4926"/>
        <pc:sldMkLst>
          <pc:docMk/>
          <pc:sldMk cId="4225499742" sldId="270"/>
        </pc:sldMkLst>
        <pc:spChg chg="mod">
          <ac:chgData name="Jo Prestia" userId="725aace31fa660f5" providerId="LiveId" clId="{E6A1F117-3DDD-422A-B4D4-3285736752AC}" dt="2023-11-02T13:26:27.315" v="3259" actId="14100"/>
          <ac:spMkLst>
            <pc:docMk/>
            <pc:sldMk cId="4225499742" sldId="270"/>
            <ac:spMk id="4" creationId="{00000000-0000-0000-0000-000000000000}"/>
          </ac:spMkLst>
        </pc:spChg>
        <pc:spChg chg="mod">
          <ac:chgData name="Jo Prestia" userId="725aace31fa660f5" providerId="LiveId" clId="{E6A1F117-3DDD-422A-B4D4-3285736752AC}" dt="2023-11-02T13:26:23.293" v="3258" actId="5793"/>
          <ac:spMkLst>
            <pc:docMk/>
            <pc:sldMk cId="4225499742" sldId="270"/>
            <ac:spMk id="11" creationId="{02F3FD92-875A-4B8C-0938-86FBA9D0D8B1}"/>
          </ac:spMkLst>
        </pc:spChg>
      </pc:sldChg>
      <pc:sldChg chg="del">
        <pc:chgData name="Jo Prestia" userId="725aace31fa660f5" providerId="LiveId" clId="{E6A1F117-3DDD-422A-B4D4-3285736752AC}" dt="2023-11-01T11:36:28.234" v="104" actId="47"/>
        <pc:sldMkLst>
          <pc:docMk/>
          <pc:sldMk cId="1772909647" sldId="271"/>
        </pc:sldMkLst>
      </pc:sldChg>
      <pc:sldChg chg="addSp delSp modSp add mod modAnim">
        <pc:chgData name="Jo Prestia" userId="725aace31fa660f5" providerId="LiveId" clId="{E6A1F117-3DDD-422A-B4D4-3285736752AC}" dt="2023-11-03T20:20:00.945" v="4973"/>
        <pc:sldMkLst>
          <pc:docMk/>
          <pc:sldMk cId="4170029087" sldId="271"/>
        </pc:sldMkLst>
        <pc:spChg chg="mod">
          <ac:chgData name="Jo Prestia" userId="725aace31fa660f5" providerId="LiveId" clId="{E6A1F117-3DDD-422A-B4D4-3285736752AC}" dt="2023-11-02T13:48:59.470" v="3421" actId="20577"/>
          <ac:spMkLst>
            <pc:docMk/>
            <pc:sldMk cId="4170029087" sldId="271"/>
            <ac:spMk id="2" creationId="{00000000-0000-0000-0000-000000000000}"/>
          </ac:spMkLst>
        </pc:spChg>
        <pc:spChg chg="del">
          <ac:chgData name="Jo Prestia" userId="725aace31fa660f5" providerId="LiveId" clId="{E6A1F117-3DDD-422A-B4D4-3285736752AC}" dt="2023-11-02T13:55:30.160" v="3475" actId="478"/>
          <ac:spMkLst>
            <pc:docMk/>
            <pc:sldMk cId="4170029087" sldId="271"/>
            <ac:spMk id="4" creationId="{00000000-0000-0000-0000-000000000000}"/>
          </ac:spMkLst>
        </pc:spChg>
        <pc:spChg chg="mod">
          <ac:chgData name="Jo Prestia" userId="725aace31fa660f5" providerId="LiveId" clId="{E6A1F117-3DDD-422A-B4D4-3285736752AC}" dt="2023-11-02T17:47:45.452" v="3850"/>
          <ac:spMkLst>
            <pc:docMk/>
            <pc:sldMk cId="4170029087" sldId="271"/>
            <ac:spMk id="9" creationId="{A376A536-15A1-AFC9-06D6-AA4978C666FF}"/>
          </ac:spMkLst>
        </pc:spChg>
        <pc:graphicFrameChg chg="add del mod modGraphic">
          <ac:chgData name="Jo Prestia" userId="725aace31fa660f5" providerId="LiveId" clId="{E6A1F117-3DDD-422A-B4D4-3285736752AC}" dt="2023-11-02T17:47:41.121" v="3849" actId="478"/>
          <ac:graphicFrameMkLst>
            <pc:docMk/>
            <pc:sldMk cId="4170029087" sldId="271"/>
            <ac:graphicFrameMk id="3" creationId="{07E9AE07-05FA-28D8-ACEB-815F596DFDD8}"/>
          </ac:graphicFrameMkLst>
        </pc:graphicFrameChg>
        <pc:picChg chg="mod">
          <ac:chgData name="Jo Prestia" userId="725aace31fa660f5" providerId="LiveId" clId="{E6A1F117-3DDD-422A-B4D4-3285736752AC}" dt="2023-11-02T13:58:23.649" v="3476" actId="14100"/>
          <ac:picMkLst>
            <pc:docMk/>
            <pc:sldMk cId="4170029087" sldId="271"/>
            <ac:picMk id="8" creationId="{91B935C1-0ACC-9232-4CB8-924A745245AE}"/>
          </ac:picMkLst>
        </pc:picChg>
      </pc:sldChg>
      <pc:sldChg chg="del">
        <pc:chgData name="Jo Prestia" userId="725aace31fa660f5" providerId="LiveId" clId="{E6A1F117-3DDD-422A-B4D4-3285736752AC}" dt="2023-11-01T11:36:28.416" v="105" actId="47"/>
        <pc:sldMkLst>
          <pc:docMk/>
          <pc:sldMk cId="454169281" sldId="272"/>
        </pc:sldMkLst>
      </pc:sldChg>
      <pc:sldChg chg="addSp modSp add mod modAnim">
        <pc:chgData name="Jo Prestia" userId="725aace31fa660f5" providerId="LiveId" clId="{E6A1F117-3DDD-422A-B4D4-3285736752AC}" dt="2023-11-03T20:10:35.011" v="4900"/>
        <pc:sldMkLst>
          <pc:docMk/>
          <pc:sldMk cId="925007990" sldId="272"/>
        </pc:sldMkLst>
        <pc:spChg chg="mod">
          <ac:chgData name="Jo Prestia" userId="725aace31fa660f5" providerId="LiveId" clId="{E6A1F117-3DDD-422A-B4D4-3285736752AC}" dt="2023-11-02T15:23:14.156" v="3548" actId="20577"/>
          <ac:spMkLst>
            <pc:docMk/>
            <pc:sldMk cId="925007990" sldId="272"/>
            <ac:spMk id="2" creationId="{00000000-0000-0000-0000-000000000000}"/>
          </ac:spMkLst>
        </pc:spChg>
        <pc:spChg chg="add mod">
          <ac:chgData name="Jo Prestia" userId="725aace31fa660f5" providerId="LiveId" clId="{E6A1F117-3DDD-422A-B4D4-3285736752AC}" dt="2023-11-03T19:56:50.595" v="4456" actId="13822"/>
          <ac:spMkLst>
            <pc:docMk/>
            <pc:sldMk cId="925007990" sldId="272"/>
            <ac:spMk id="3" creationId="{48588891-8DC5-0E66-5402-C81220F7F73F}"/>
          </ac:spMkLst>
        </pc:spChg>
        <pc:spChg chg="mod">
          <ac:chgData name="Jo Prestia" userId="725aace31fa660f5" providerId="LiveId" clId="{E6A1F117-3DDD-422A-B4D4-3285736752AC}" dt="2023-11-03T19:37:27.533" v="4136" actId="1076"/>
          <ac:spMkLst>
            <pc:docMk/>
            <pc:sldMk cId="925007990" sldId="272"/>
            <ac:spMk id="15" creationId="{08E8972D-DB2F-3986-023A-BA95EAC99CE3}"/>
          </ac:spMkLst>
        </pc:spChg>
      </pc:sldChg>
      <pc:sldChg chg="addSp delSp modSp add mod modAnim">
        <pc:chgData name="Jo Prestia" userId="725aace31fa660f5" providerId="LiveId" clId="{E6A1F117-3DDD-422A-B4D4-3285736752AC}" dt="2023-11-03T20:22:19.242" v="5001"/>
        <pc:sldMkLst>
          <pc:docMk/>
          <pc:sldMk cId="667634531" sldId="273"/>
        </pc:sldMkLst>
        <pc:spChg chg="del">
          <ac:chgData name="Jo Prestia" userId="725aace31fa660f5" providerId="LiveId" clId="{E6A1F117-3DDD-422A-B4D4-3285736752AC}" dt="2023-11-02T16:04:56.738" v="3773" actId="478"/>
          <ac:spMkLst>
            <pc:docMk/>
            <pc:sldMk cId="667634531" sldId="273"/>
            <ac:spMk id="6" creationId="{7F2E6296-7A77-C5C7-6F0C-611D8A3C105A}"/>
          </ac:spMkLst>
        </pc:spChg>
        <pc:picChg chg="add mod">
          <ac:chgData name="Jo Prestia" userId="725aace31fa660f5" providerId="LiveId" clId="{E6A1F117-3DDD-422A-B4D4-3285736752AC}" dt="2023-11-02T16:05:37.819" v="3779" actId="1076"/>
          <ac:picMkLst>
            <pc:docMk/>
            <pc:sldMk cId="667634531" sldId="273"/>
            <ac:picMk id="4" creationId="{B65CD3F8-6552-9E69-4C4D-793613E2410D}"/>
          </ac:picMkLst>
        </pc:picChg>
      </pc:sldChg>
      <pc:sldChg chg="del">
        <pc:chgData name="Jo Prestia" userId="725aace31fa660f5" providerId="LiveId" clId="{E6A1F117-3DDD-422A-B4D4-3285736752AC}" dt="2023-11-01T11:36:28.659" v="106" actId="47"/>
        <pc:sldMkLst>
          <pc:docMk/>
          <pc:sldMk cId="3178197386" sldId="273"/>
        </pc:sldMkLst>
      </pc:sldChg>
      <pc:sldChg chg="modSp add mod modAnim">
        <pc:chgData name="Jo Prestia" userId="725aace31fa660f5" providerId="LiveId" clId="{E6A1F117-3DDD-422A-B4D4-3285736752AC}" dt="2023-11-03T20:10:12.332" v="4894"/>
        <pc:sldMkLst>
          <pc:docMk/>
          <pc:sldMk cId="1671450181" sldId="274"/>
        </pc:sldMkLst>
        <pc:spChg chg="mod">
          <ac:chgData name="Jo Prestia" userId="725aace31fa660f5" providerId="LiveId" clId="{E6A1F117-3DDD-422A-B4D4-3285736752AC}" dt="2023-11-03T20:09:22.728" v="4884" actId="14100"/>
          <ac:spMkLst>
            <pc:docMk/>
            <pc:sldMk cId="1671450181" sldId="274"/>
            <ac:spMk id="4" creationId="{BA2A6C11-A87E-E9B8-F4B1-77854808AFB0}"/>
          </ac:spMkLst>
        </pc:spChg>
      </pc:sldChg>
      <pc:sldChg chg="del">
        <pc:chgData name="Jo Prestia" userId="725aace31fa660f5" providerId="LiveId" clId="{E6A1F117-3DDD-422A-B4D4-3285736752AC}" dt="2023-11-01T11:36:28.890" v="107" actId="47"/>
        <pc:sldMkLst>
          <pc:docMk/>
          <pc:sldMk cId="3997229043" sldId="274"/>
        </pc:sldMkLst>
      </pc:sldChg>
    </pc:docChg>
  </pc:docChgLst>
  <pc:docChgLst>
    <pc:chgData name="Jo Prestia" userId="725aace31fa660f5" providerId="LiveId" clId="{0FF530A5-BFE1-4E47-B2FC-4ACF298FBB30}"/>
    <pc:docChg chg="undo custSel addSld delSld modSld sldOrd">
      <pc:chgData name="Jo Prestia" userId="725aace31fa660f5" providerId="LiveId" clId="{0FF530A5-BFE1-4E47-B2FC-4ACF298FBB30}" dt="2023-11-01T11:29:21.713" v="4565" actId="47"/>
      <pc:docMkLst>
        <pc:docMk/>
      </pc:docMkLst>
      <pc:sldChg chg="addSp modSp mod">
        <pc:chgData name="Jo Prestia" userId="725aace31fa660f5" providerId="LiveId" clId="{0FF530A5-BFE1-4E47-B2FC-4ACF298FBB30}" dt="2023-10-25T11:33:56.573" v="1926" actId="1076"/>
        <pc:sldMkLst>
          <pc:docMk/>
          <pc:sldMk cId="0" sldId="256"/>
        </pc:sldMkLst>
        <pc:picChg chg="add mod">
          <ac:chgData name="Jo Prestia" userId="725aace31fa660f5" providerId="LiveId" clId="{0FF530A5-BFE1-4E47-B2FC-4ACF298FBB30}" dt="2023-10-25T11:33:56.573" v="1926" actId="1076"/>
          <ac:picMkLst>
            <pc:docMk/>
            <pc:sldMk cId="0" sldId="256"/>
            <ac:picMk id="8" creationId="{91B935C1-0ACC-9232-4CB8-924A745245AE}"/>
          </ac:picMkLst>
        </pc:picChg>
      </pc:sldChg>
      <pc:sldChg chg="addSp modSp mod">
        <pc:chgData name="Jo Prestia" userId="725aace31fa660f5" providerId="LiveId" clId="{0FF530A5-BFE1-4E47-B2FC-4ACF298FBB30}" dt="2023-10-25T11:34:05.878" v="1928" actId="1076"/>
        <pc:sldMkLst>
          <pc:docMk/>
          <pc:sldMk cId="88278573" sldId="257"/>
        </pc:sldMkLst>
        <pc:picChg chg="add mod">
          <ac:chgData name="Jo Prestia" userId="725aace31fa660f5" providerId="LiveId" clId="{0FF530A5-BFE1-4E47-B2FC-4ACF298FBB30}" dt="2023-10-25T11:34:05.878" v="1928" actId="1076"/>
          <ac:picMkLst>
            <pc:docMk/>
            <pc:sldMk cId="88278573" sldId="257"/>
            <ac:picMk id="18" creationId="{4E833BC2-DDCD-026A-4874-CD87C79F3226}"/>
          </ac:picMkLst>
        </pc:picChg>
      </pc:sldChg>
      <pc:sldChg chg="addSp modSp mod">
        <pc:chgData name="Jo Prestia" userId="725aace31fa660f5" providerId="LiveId" clId="{0FF530A5-BFE1-4E47-B2FC-4ACF298FBB30}" dt="2023-10-25T11:34:12.528" v="1930" actId="14100"/>
        <pc:sldMkLst>
          <pc:docMk/>
          <pc:sldMk cId="2809731625" sldId="258"/>
        </pc:sldMkLst>
        <pc:spChg chg="mod">
          <ac:chgData name="Jo Prestia" userId="725aace31fa660f5" providerId="LiveId" clId="{0FF530A5-BFE1-4E47-B2FC-4ACF298FBB30}" dt="2023-10-25T11:31:36.785" v="1909" actId="1076"/>
          <ac:spMkLst>
            <pc:docMk/>
            <pc:sldMk cId="2809731625" sldId="258"/>
            <ac:spMk id="5" creationId="{00000000-0000-0000-0000-000000000000}"/>
          </ac:spMkLst>
        </pc:spChg>
        <pc:picChg chg="add mod">
          <ac:chgData name="Jo Prestia" userId="725aace31fa660f5" providerId="LiveId" clId="{0FF530A5-BFE1-4E47-B2FC-4ACF298FBB30}" dt="2023-10-25T11:34:12.528" v="1930" actId="14100"/>
          <ac:picMkLst>
            <pc:docMk/>
            <pc:sldMk cId="2809731625" sldId="258"/>
            <ac:picMk id="7" creationId="{766D7C84-6A1B-294F-AAB8-7A0F02B0E9C4}"/>
          </ac:picMkLst>
        </pc:picChg>
      </pc:sldChg>
      <pc:sldChg chg="addSp modSp">
        <pc:chgData name="Jo Prestia" userId="725aace31fa660f5" providerId="LiveId" clId="{0FF530A5-BFE1-4E47-B2FC-4ACF298FBB30}" dt="2023-10-25T11:34:15.351" v="1931"/>
        <pc:sldMkLst>
          <pc:docMk/>
          <pc:sldMk cId="3657317826" sldId="259"/>
        </pc:sldMkLst>
        <pc:picChg chg="add mod">
          <ac:chgData name="Jo Prestia" userId="725aace31fa660f5" providerId="LiveId" clId="{0FF530A5-BFE1-4E47-B2FC-4ACF298FBB30}" dt="2023-10-25T11:34:15.351" v="1931"/>
          <ac:picMkLst>
            <pc:docMk/>
            <pc:sldMk cId="3657317826" sldId="259"/>
            <ac:picMk id="11" creationId="{14FAD631-6C38-79C9-69AF-3AB4B551419F}"/>
          </ac:picMkLst>
        </pc:picChg>
      </pc:sldChg>
      <pc:sldChg chg="addSp modSp">
        <pc:chgData name="Jo Prestia" userId="725aace31fa660f5" providerId="LiveId" clId="{0FF530A5-BFE1-4E47-B2FC-4ACF298FBB30}" dt="2023-10-25T11:34:18.255" v="1932"/>
        <pc:sldMkLst>
          <pc:docMk/>
          <pc:sldMk cId="793603817" sldId="260"/>
        </pc:sldMkLst>
        <pc:picChg chg="add mod">
          <ac:chgData name="Jo Prestia" userId="725aace31fa660f5" providerId="LiveId" clId="{0FF530A5-BFE1-4E47-B2FC-4ACF298FBB30}" dt="2023-10-25T11:34:18.255" v="1932"/>
          <ac:picMkLst>
            <pc:docMk/>
            <pc:sldMk cId="793603817" sldId="260"/>
            <ac:picMk id="11" creationId="{56095A20-F396-5CB1-17DF-EA6E2E1357C3}"/>
          </ac:picMkLst>
        </pc:picChg>
      </pc:sldChg>
      <pc:sldChg chg="addSp modSp">
        <pc:chgData name="Jo Prestia" userId="725aace31fa660f5" providerId="LiveId" clId="{0FF530A5-BFE1-4E47-B2FC-4ACF298FBB30}" dt="2023-10-25T11:34:24.852" v="1933"/>
        <pc:sldMkLst>
          <pc:docMk/>
          <pc:sldMk cId="3884087731" sldId="261"/>
        </pc:sldMkLst>
        <pc:picChg chg="add mod">
          <ac:chgData name="Jo Prestia" userId="725aace31fa660f5" providerId="LiveId" clId="{0FF530A5-BFE1-4E47-B2FC-4ACF298FBB30}" dt="2023-10-25T11:34:24.852" v="1933"/>
          <ac:picMkLst>
            <pc:docMk/>
            <pc:sldMk cId="3884087731" sldId="261"/>
            <ac:picMk id="11" creationId="{BD994CC1-F993-E9C8-2FFA-5E920E413EC1}"/>
          </ac:picMkLst>
        </pc:picChg>
      </pc:sldChg>
      <pc:sldChg chg="addSp delSp modSp mod">
        <pc:chgData name="Jo Prestia" userId="725aace31fa660f5" providerId="LiveId" clId="{0FF530A5-BFE1-4E47-B2FC-4ACF298FBB30}" dt="2023-10-25T11:34:44.156" v="1936"/>
        <pc:sldMkLst>
          <pc:docMk/>
          <pc:sldMk cId="2443869500" sldId="262"/>
        </pc:sldMkLst>
        <pc:picChg chg="add del">
          <ac:chgData name="Jo Prestia" userId="725aace31fa660f5" providerId="LiveId" clId="{0FF530A5-BFE1-4E47-B2FC-4ACF298FBB30}" dt="2023-10-25T11:34:42.210" v="1935" actId="478"/>
          <ac:picMkLst>
            <pc:docMk/>
            <pc:sldMk cId="2443869500" sldId="262"/>
            <ac:picMk id="11" creationId="{B34142C6-C121-E7FC-CB3C-F861A1690549}"/>
          </ac:picMkLst>
        </pc:picChg>
        <pc:picChg chg="add mod">
          <ac:chgData name="Jo Prestia" userId="725aace31fa660f5" providerId="LiveId" clId="{0FF530A5-BFE1-4E47-B2FC-4ACF298FBB30}" dt="2023-10-25T11:34:44.156" v="1936"/>
          <ac:picMkLst>
            <pc:docMk/>
            <pc:sldMk cId="2443869500" sldId="262"/>
            <ac:picMk id="12" creationId="{47F5342B-1C7B-F27C-BF67-6CC4D8678B1B}"/>
          </ac:picMkLst>
        </pc:picChg>
      </pc:sldChg>
      <pc:sldChg chg="addSp modSp mod">
        <pc:chgData name="Jo Prestia" userId="725aace31fa660f5" providerId="LiveId" clId="{0FF530A5-BFE1-4E47-B2FC-4ACF298FBB30}" dt="2023-10-25T11:34:50.502" v="1942" actId="1035"/>
        <pc:sldMkLst>
          <pc:docMk/>
          <pc:sldMk cId="3572581926" sldId="263"/>
        </pc:sldMkLst>
        <pc:picChg chg="add mod">
          <ac:chgData name="Jo Prestia" userId="725aace31fa660f5" providerId="LiveId" clId="{0FF530A5-BFE1-4E47-B2FC-4ACF298FBB30}" dt="2023-10-25T11:34:50.502" v="1942" actId="1035"/>
          <ac:picMkLst>
            <pc:docMk/>
            <pc:sldMk cId="3572581926" sldId="263"/>
            <ac:picMk id="23" creationId="{FA8F418E-E230-9FA6-47D2-6DE6F64FF837}"/>
          </ac:picMkLst>
        </pc:picChg>
      </pc:sldChg>
      <pc:sldChg chg="addSp modSp">
        <pc:chgData name="Jo Prestia" userId="725aace31fa660f5" providerId="LiveId" clId="{0FF530A5-BFE1-4E47-B2FC-4ACF298FBB30}" dt="2023-10-25T11:34:59.848" v="1944"/>
        <pc:sldMkLst>
          <pc:docMk/>
          <pc:sldMk cId="2995062522" sldId="264"/>
        </pc:sldMkLst>
        <pc:picChg chg="add mod">
          <ac:chgData name="Jo Prestia" userId="725aace31fa660f5" providerId="LiveId" clId="{0FF530A5-BFE1-4E47-B2FC-4ACF298FBB30}" dt="2023-10-25T11:34:59.848" v="1944"/>
          <ac:picMkLst>
            <pc:docMk/>
            <pc:sldMk cId="2995062522" sldId="264"/>
            <ac:picMk id="5" creationId="{0F2954B9-43DB-24F3-59B9-D9B39828AE07}"/>
          </ac:picMkLst>
        </pc:picChg>
      </pc:sldChg>
      <pc:sldChg chg="del">
        <pc:chgData name="Jo Prestia" userId="725aace31fa660f5" providerId="LiveId" clId="{0FF530A5-BFE1-4E47-B2FC-4ACF298FBB30}" dt="2023-10-25T14:21:16.602" v="4433" actId="47"/>
        <pc:sldMkLst>
          <pc:docMk/>
          <pc:sldMk cId="1528932612" sldId="265"/>
        </pc:sldMkLst>
      </pc:sldChg>
      <pc:sldChg chg="addSp delSp modSp add mod ord">
        <pc:chgData name="Jo Prestia" userId="725aace31fa660f5" providerId="LiveId" clId="{0FF530A5-BFE1-4E47-B2FC-4ACF298FBB30}" dt="2023-10-25T11:34:56.212" v="1943"/>
        <pc:sldMkLst>
          <pc:docMk/>
          <pc:sldMk cId="2233035793" sldId="266"/>
        </pc:sldMkLst>
        <pc:spChg chg="mod">
          <ac:chgData name="Jo Prestia" userId="725aace31fa660f5" providerId="LiveId" clId="{0FF530A5-BFE1-4E47-B2FC-4ACF298FBB30}" dt="2023-10-25T11:33:19.418" v="1921" actId="1076"/>
          <ac:spMkLst>
            <pc:docMk/>
            <pc:sldMk cId="2233035793" sldId="266"/>
            <ac:spMk id="2" creationId="{00000000-0000-0000-0000-000000000000}"/>
          </ac:spMkLst>
        </pc:spChg>
        <pc:spChg chg="mod">
          <ac:chgData name="Jo Prestia" userId="725aace31fa660f5" providerId="LiveId" clId="{0FF530A5-BFE1-4E47-B2FC-4ACF298FBB30}" dt="2023-10-22T18:52:16.398" v="308" actId="122"/>
          <ac:spMkLst>
            <pc:docMk/>
            <pc:sldMk cId="2233035793" sldId="266"/>
            <ac:spMk id="3" creationId="{00000000-0000-0000-0000-000000000000}"/>
          </ac:spMkLst>
        </pc:spChg>
        <pc:spChg chg="del mod">
          <ac:chgData name="Jo Prestia" userId="725aace31fa660f5" providerId="LiveId" clId="{0FF530A5-BFE1-4E47-B2FC-4ACF298FBB30}" dt="2023-10-22T18:49:51.111" v="2" actId="478"/>
          <ac:spMkLst>
            <pc:docMk/>
            <pc:sldMk cId="2233035793" sldId="266"/>
            <ac:spMk id="4" creationId="{00000000-0000-0000-0000-000000000000}"/>
          </ac:spMkLst>
        </pc:spChg>
        <pc:spChg chg="add mod">
          <ac:chgData name="Jo Prestia" userId="725aace31fa660f5" providerId="LiveId" clId="{0FF530A5-BFE1-4E47-B2FC-4ACF298FBB30}" dt="2023-10-25T11:33:04.323" v="1916" actId="20577"/>
          <ac:spMkLst>
            <pc:docMk/>
            <pc:sldMk cId="2233035793" sldId="266"/>
            <ac:spMk id="5" creationId="{07A02D38-69FD-575C-60A1-AB8C4EA38C16}"/>
          </ac:spMkLst>
        </pc:spChg>
        <pc:spChg chg="add mod">
          <ac:chgData name="Jo Prestia" userId="725aace31fa660f5" providerId="LiveId" clId="{0FF530A5-BFE1-4E47-B2FC-4ACF298FBB30}" dt="2023-10-25T11:33:16.055" v="1920" actId="20577"/>
          <ac:spMkLst>
            <pc:docMk/>
            <pc:sldMk cId="2233035793" sldId="266"/>
            <ac:spMk id="6" creationId="{1E0D043E-7E49-6B2A-624D-01F522F48B35}"/>
          </ac:spMkLst>
        </pc:spChg>
        <pc:spChg chg="add mod">
          <ac:chgData name="Jo Prestia" userId="725aace31fa660f5" providerId="LiveId" clId="{0FF530A5-BFE1-4E47-B2FC-4ACF298FBB30}" dt="2023-10-22T18:54:39.434" v="624" actId="1076"/>
          <ac:spMkLst>
            <pc:docMk/>
            <pc:sldMk cId="2233035793" sldId="266"/>
            <ac:spMk id="7" creationId="{E0901EB3-A439-46CB-D9FA-9505F03B1DED}"/>
          </ac:spMkLst>
        </pc:spChg>
        <pc:picChg chg="add del mod">
          <ac:chgData name="Jo Prestia" userId="725aace31fa660f5" providerId="LiveId" clId="{0FF530A5-BFE1-4E47-B2FC-4ACF298FBB30}" dt="2023-10-25T11:33:24.349" v="1923" actId="478"/>
          <ac:picMkLst>
            <pc:docMk/>
            <pc:sldMk cId="2233035793" sldId="266"/>
            <ac:picMk id="8" creationId="{9B909C60-491C-FD9F-14FB-515FC36F2841}"/>
          </ac:picMkLst>
        </pc:picChg>
        <pc:picChg chg="add mod">
          <ac:chgData name="Jo Prestia" userId="725aace31fa660f5" providerId="LiveId" clId="{0FF530A5-BFE1-4E47-B2FC-4ACF298FBB30}" dt="2023-10-25T11:34:56.212" v="1943"/>
          <ac:picMkLst>
            <pc:docMk/>
            <pc:sldMk cId="2233035793" sldId="266"/>
            <ac:picMk id="9" creationId="{82076CC1-BB30-76EF-C6CD-AA038C225A0F}"/>
          </ac:picMkLst>
        </pc:picChg>
      </pc:sldChg>
      <pc:sldChg chg="addSp delSp modSp add mod ord">
        <pc:chgData name="Jo Prestia" userId="725aace31fa660f5" providerId="LiveId" clId="{0FF530A5-BFE1-4E47-B2FC-4ACF298FBB30}" dt="2023-10-25T12:28:34.241" v="3152" actId="207"/>
        <pc:sldMkLst>
          <pc:docMk/>
          <pc:sldMk cId="1188558205" sldId="267"/>
        </pc:sldMkLst>
        <pc:spChg chg="del mod">
          <ac:chgData name="Jo Prestia" userId="725aace31fa660f5" providerId="LiveId" clId="{0FF530A5-BFE1-4E47-B2FC-4ACF298FBB30}" dt="2023-10-22T18:55:27.244" v="642" actId="478"/>
          <ac:spMkLst>
            <pc:docMk/>
            <pc:sldMk cId="1188558205" sldId="267"/>
            <ac:spMk id="7" creationId="{00000000-0000-0000-0000-000000000000}"/>
          </ac:spMkLst>
        </pc:spChg>
        <pc:spChg chg="del mod">
          <ac:chgData name="Jo Prestia" userId="725aace31fa660f5" providerId="LiveId" clId="{0FF530A5-BFE1-4E47-B2FC-4ACF298FBB30}" dt="2023-10-22T19:02:53.795" v="1697" actId="478"/>
          <ac:spMkLst>
            <pc:docMk/>
            <pc:sldMk cId="1188558205" sldId="267"/>
            <ac:spMk id="8" creationId="{00000000-0000-0000-0000-000000000000}"/>
          </ac:spMkLst>
        </pc:spChg>
        <pc:spChg chg="del mod topLvl">
          <ac:chgData name="Jo Prestia" userId="725aace31fa660f5" providerId="LiveId" clId="{0FF530A5-BFE1-4E47-B2FC-4ACF298FBB30}" dt="2023-10-22T18:57:34.298" v="883" actId="478"/>
          <ac:spMkLst>
            <pc:docMk/>
            <pc:sldMk cId="1188558205" sldId="267"/>
            <ac:spMk id="11" creationId="{00000000-0000-0000-0000-000000000000}"/>
          </ac:spMkLst>
        </pc:spChg>
        <pc:spChg chg="del mod topLvl">
          <ac:chgData name="Jo Prestia" userId="725aace31fa660f5" providerId="LiveId" clId="{0FF530A5-BFE1-4E47-B2FC-4ACF298FBB30}" dt="2023-10-25T12:18:08.049" v="2052" actId="478"/>
          <ac:spMkLst>
            <pc:docMk/>
            <pc:sldMk cId="1188558205" sldId="267"/>
            <ac:spMk id="12" creationId="{00000000-0000-0000-0000-000000000000}"/>
          </ac:spMkLst>
        </pc:spChg>
        <pc:spChg chg="del mod">
          <ac:chgData name="Jo Prestia" userId="725aace31fa660f5" providerId="LiveId" clId="{0FF530A5-BFE1-4E47-B2FC-4ACF298FBB30}" dt="2023-10-22T18:55:20.678" v="637" actId="478"/>
          <ac:spMkLst>
            <pc:docMk/>
            <pc:sldMk cId="1188558205" sldId="267"/>
            <ac:spMk id="19" creationId="{00000000-0000-0000-0000-000000000000}"/>
          </ac:spMkLst>
        </pc:spChg>
        <pc:spChg chg="del mod">
          <ac:chgData name="Jo Prestia" userId="725aace31fa660f5" providerId="LiveId" clId="{0FF530A5-BFE1-4E47-B2FC-4ACF298FBB30}" dt="2023-10-22T18:55:17.069" v="635" actId="478"/>
          <ac:spMkLst>
            <pc:docMk/>
            <pc:sldMk cId="1188558205" sldId="267"/>
            <ac:spMk id="20" creationId="{00000000-0000-0000-0000-000000000000}"/>
          </ac:spMkLst>
        </pc:spChg>
        <pc:spChg chg="del mod">
          <ac:chgData name="Jo Prestia" userId="725aace31fa660f5" providerId="LiveId" clId="{0FF530A5-BFE1-4E47-B2FC-4ACF298FBB30}" dt="2023-10-22T18:55:08.115" v="630" actId="478"/>
          <ac:spMkLst>
            <pc:docMk/>
            <pc:sldMk cId="1188558205" sldId="267"/>
            <ac:spMk id="21" creationId="{00000000-0000-0000-0000-000000000000}"/>
          </ac:spMkLst>
        </pc:spChg>
        <pc:spChg chg="del mod">
          <ac:chgData name="Jo Prestia" userId="725aace31fa660f5" providerId="LiveId" clId="{0FF530A5-BFE1-4E47-B2FC-4ACF298FBB30}" dt="2023-10-22T18:56:43.471" v="735" actId="478"/>
          <ac:spMkLst>
            <pc:docMk/>
            <pc:sldMk cId="1188558205" sldId="267"/>
            <ac:spMk id="22" creationId="{00000000-0000-0000-0000-000000000000}"/>
          </ac:spMkLst>
        </pc:spChg>
        <pc:spChg chg="add mod">
          <ac:chgData name="Jo Prestia" userId="725aace31fa660f5" providerId="LiveId" clId="{0FF530A5-BFE1-4E47-B2FC-4ACF298FBB30}" dt="2023-10-25T12:18:32.974" v="2121" actId="20577"/>
          <ac:spMkLst>
            <pc:docMk/>
            <pc:sldMk cId="1188558205" sldId="267"/>
            <ac:spMk id="23" creationId="{593775D5-8318-31E4-BA62-102190283222}"/>
          </ac:spMkLst>
        </pc:spChg>
        <pc:spChg chg="add del mod">
          <ac:chgData name="Jo Prestia" userId="725aace31fa660f5" providerId="LiveId" clId="{0FF530A5-BFE1-4E47-B2FC-4ACF298FBB30}" dt="2023-10-22T19:03:41.929" v="1708" actId="478"/>
          <ac:spMkLst>
            <pc:docMk/>
            <pc:sldMk cId="1188558205" sldId="267"/>
            <ac:spMk id="25" creationId="{647DF89E-7052-73FE-8566-56208A93B1CF}"/>
          </ac:spMkLst>
        </pc:spChg>
        <pc:spChg chg="add del mod">
          <ac:chgData name="Jo Prestia" userId="725aace31fa660f5" providerId="LiveId" clId="{0FF530A5-BFE1-4E47-B2FC-4ACF298FBB30}" dt="2023-10-25T12:18:09.488" v="2053" actId="478"/>
          <ac:spMkLst>
            <pc:docMk/>
            <pc:sldMk cId="1188558205" sldId="267"/>
            <ac:spMk id="26" creationId="{60159BF6-C787-F99A-AEDF-1A0BCF1E2CD7}"/>
          </ac:spMkLst>
        </pc:spChg>
        <pc:spChg chg="add del mod topLvl">
          <ac:chgData name="Jo Prestia" userId="725aace31fa660f5" providerId="LiveId" clId="{0FF530A5-BFE1-4E47-B2FC-4ACF298FBB30}" dt="2023-10-25T12:19:39.884" v="2131"/>
          <ac:spMkLst>
            <pc:docMk/>
            <pc:sldMk cId="1188558205" sldId="267"/>
            <ac:spMk id="30" creationId="{73FDA1D0-71EC-E0EE-A2DC-249ED141B13E}"/>
          </ac:spMkLst>
        </pc:spChg>
        <pc:spChg chg="add del mod topLvl">
          <ac:chgData name="Jo Prestia" userId="725aace31fa660f5" providerId="LiveId" clId="{0FF530A5-BFE1-4E47-B2FC-4ACF298FBB30}" dt="2023-10-25T12:19:39.884" v="2131"/>
          <ac:spMkLst>
            <pc:docMk/>
            <pc:sldMk cId="1188558205" sldId="267"/>
            <ac:spMk id="31" creationId="{DC8690CA-E4C2-ED98-E71D-8F174B2A5A57}"/>
          </ac:spMkLst>
        </pc:spChg>
        <pc:grpChg chg="del">
          <ac:chgData name="Jo Prestia" userId="725aace31fa660f5" providerId="LiveId" clId="{0FF530A5-BFE1-4E47-B2FC-4ACF298FBB30}" dt="2023-10-22T18:55:09.057" v="631" actId="478"/>
          <ac:grpSpMkLst>
            <pc:docMk/>
            <pc:sldMk cId="1188558205" sldId="267"/>
            <ac:grpSpMk id="2" creationId="{00000000-0000-0000-0000-000000000000}"/>
          </ac:grpSpMkLst>
        </pc:grpChg>
        <pc:grpChg chg="del mod">
          <ac:chgData name="Jo Prestia" userId="725aace31fa660f5" providerId="LiveId" clId="{0FF530A5-BFE1-4E47-B2FC-4ACF298FBB30}" dt="2023-10-22T18:57:34.298" v="883" actId="478"/>
          <ac:grpSpMkLst>
            <pc:docMk/>
            <pc:sldMk cId="1188558205" sldId="267"/>
            <ac:grpSpMk id="10" creationId="{00000000-0000-0000-0000-000000000000}"/>
          </ac:grpSpMkLst>
        </pc:grpChg>
        <pc:grpChg chg="del">
          <ac:chgData name="Jo Prestia" userId="725aace31fa660f5" providerId="LiveId" clId="{0FF530A5-BFE1-4E47-B2FC-4ACF298FBB30}" dt="2023-10-22T18:55:13.840" v="633" actId="478"/>
          <ac:grpSpMkLst>
            <pc:docMk/>
            <pc:sldMk cId="1188558205" sldId="267"/>
            <ac:grpSpMk id="13" creationId="{00000000-0000-0000-0000-000000000000}"/>
          </ac:grpSpMkLst>
        </pc:grpChg>
        <pc:grpChg chg="del">
          <ac:chgData name="Jo Prestia" userId="725aace31fa660f5" providerId="LiveId" clId="{0FF530A5-BFE1-4E47-B2FC-4ACF298FBB30}" dt="2023-10-22T18:55:11.639" v="632" actId="478"/>
          <ac:grpSpMkLst>
            <pc:docMk/>
            <pc:sldMk cId="1188558205" sldId="267"/>
            <ac:grpSpMk id="16" creationId="{00000000-0000-0000-0000-000000000000}"/>
          </ac:grpSpMkLst>
        </pc:grpChg>
        <pc:grpChg chg="add del mod">
          <ac:chgData name="Jo Prestia" userId="725aace31fa660f5" providerId="LiveId" clId="{0FF530A5-BFE1-4E47-B2FC-4ACF298FBB30}" dt="2023-10-25T12:19:39.884" v="2131"/>
          <ac:grpSpMkLst>
            <pc:docMk/>
            <pc:sldMk cId="1188558205" sldId="267"/>
            <ac:grpSpMk id="29" creationId="{8485328D-C76C-36A4-3EC4-69F26940A593}"/>
          </ac:grpSpMkLst>
        </pc:grpChg>
        <pc:graphicFrameChg chg="add mod modGraphic">
          <ac:chgData name="Jo Prestia" userId="725aace31fa660f5" providerId="LiveId" clId="{0FF530A5-BFE1-4E47-B2FC-4ACF298FBB30}" dt="2023-10-25T12:28:34.241" v="3152" actId="207"/>
          <ac:graphicFrameMkLst>
            <pc:docMk/>
            <pc:sldMk cId="1188558205" sldId="267"/>
            <ac:graphicFrameMk id="28" creationId="{A076D677-4A50-9383-884C-03F6147DA7A5}"/>
          </ac:graphicFrameMkLst>
        </pc:graphicFrameChg>
        <pc:picChg chg="add mod">
          <ac:chgData name="Jo Prestia" userId="725aace31fa660f5" providerId="LiveId" clId="{0FF530A5-BFE1-4E47-B2FC-4ACF298FBB30}" dt="2023-10-25T11:35:05.347" v="1945"/>
          <ac:picMkLst>
            <pc:docMk/>
            <pc:sldMk cId="1188558205" sldId="267"/>
            <ac:picMk id="27" creationId="{7DAF7D60-85C3-293D-2BED-F9E4B9484AB6}"/>
          </ac:picMkLst>
        </pc:picChg>
      </pc:sldChg>
      <pc:sldChg chg="modSp add mod">
        <pc:chgData name="Jo Prestia" userId="725aace31fa660f5" providerId="LiveId" clId="{0FF530A5-BFE1-4E47-B2FC-4ACF298FBB30}" dt="2023-10-26T07:09:53.577" v="4518" actId="20577"/>
        <pc:sldMkLst>
          <pc:docMk/>
          <pc:sldMk cId="2650020518" sldId="268"/>
        </pc:sldMkLst>
        <pc:spChg chg="mod">
          <ac:chgData name="Jo Prestia" userId="725aace31fa660f5" providerId="LiveId" clId="{0FF530A5-BFE1-4E47-B2FC-4ACF298FBB30}" dt="2023-10-26T07:09:53.577" v="4518" actId="20577"/>
          <ac:spMkLst>
            <pc:docMk/>
            <pc:sldMk cId="2650020518" sldId="268"/>
            <ac:spMk id="12" creationId="{00000000-0000-0000-0000-000000000000}"/>
          </ac:spMkLst>
        </pc:spChg>
        <pc:spChg chg="mod">
          <ac:chgData name="Jo Prestia" userId="725aace31fa660f5" providerId="LiveId" clId="{0FF530A5-BFE1-4E47-B2FC-4ACF298FBB30}" dt="2023-10-25T12:17:52.110" v="2050" actId="14100"/>
          <ac:spMkLst>
            <pc:docMk/>
            <pc:sldMk cId="2650020518" sldId="268"/>
            <ac:spMk id="26" creationId="{60159BF6-C787-F99A-AEDF-1A0BCF1E2CD7}"/>
          </ac:spMkLst>
        </pc:spChg>
      </pc:sldChg>
      <pc:sldChg chg="add">
        <pc:chgData name="Jo Prestia" userId="725aace31fa660f5" providerId="LiveId" clId="{0FF530A5-BFE1-4E47-B2FC-4ACF298FBB30}" dt="2023-10-25T12:18:05.428" v="2051" actId="2890"/>
        <pc:sldMkLst>
          <pc:docMk/>
          <pc:sldMk cId="1330691280" sldId="269"/>
        </pc:sldMkLst>
      </pc:sldChg>
      <pc:sldChg chg="add ord">
        <pc:chgData name="Jo Prestia" userId="725aace31fa660f5" providerId="LiveId" clId="{0FF530A5-BFE1-4E47-B2FC-4ACF298FBB30}" dt="2023-10-25T12:27:13.407" v="3149"/>
        <pc:sldMkLst>
          <pc:docMk/>
          <pc:sldMk cId="2019959431" sldId="270"/>
        </pc:sldMkLst>
      </pc:sldChg>
      <pc:sldChg chg="addSp delSp modSp add mod ord">
        <pc:chgData name="Jo Prestia" userId="725aace31fa660f5" providerId="LiveId" clId="{0FF530A5-BFE1-4E47-B2FC-4ACF298FBB30}" dt="2023-10-25T12:40:11.563" v="3351" actId="14100"/>
        <pc:sldMkLst>
          <pc:docMk/>
          <pc:sldMk cId="1772909647" sldId="271"/>
        </pc:sldMkLst>
        <pc:spChg chg="add mod">
          <ac:chgData name="Jo Prestia" userId="725aace31fa660f5" providerId="LiveId" clId="{0FF530A5-BFE1-4E47-B2FC-4ACF298FBB30}" dt="2023-10-25T12:40:11.563" v="3351" actId="14100"/>
          <ac:spMkLst>
            <pc:docMk/>
            <pc:sldMk cId="1772909647" sldId="271"/>
            <ac:spMk id="3" creationId="{B6412352-F253-D43C-E47E-79E76C651C4B}"/>
          </ac:spMkLst>
        </pc:spChg>
        <pc:spChg chg="del">
          <ac:chgData name="Jo Prestia" userId="725aace31fa660f5" providerId="LiveId" clId="{0FF530A5-BFE1-4E47-B2FC-4ACF298FBB30}" dt="2023-10-25T12:33:56.554" v="3348" actId="478"/>
          <ac:spMkLst>
            <pc:docMk/>
            <pc:sldMk cId="1772909647" sldId="271"/>
            <ac:spMk id="12" creationId="{00000000-0000-0000-0000-000000000000}"/>
          </ac:spMkLst>
        </pc:spChg>
        <pc:spChg chg="add del mod">
          <ac:chgData name="Jo Prestia" userId="725aace31fa660f5" providerId="LiveId" clId="{0FF530A5-BFE1-4E47-B2FC-4ACF298FBB30}" dt="2023-10-25T12:33:49.554" v="3346" actId="20577"/>
          <ac:spMkLst>
            <pc:docMk/>
            <pc:sldMk cId="1772909647" sldId="271"/>
            <ac:spMk id="23" creationId="{593775D5-8318-31E4-BA62-102190283222}"/>
          </ac:spMkLst>
        </pc:spChg>
        <pc:spChg chg="del">
          <ac:chgData name="Jo Prestia" userId="725aace31fa660f5" providerId="LiveId" clId="{0FF530A5-BFE1-4E47-B2FC-4ACF298FBB30}" dt="2023-10-25T12:33:54.471" v="3347" actId="478"/>
          <ac:spMkLst>
            <pc:docMk/>
            <pc:sldMk cId="1772909647" sldId="271"/>
            <ac:spMk id="26" creationId="{60159BF6-C787-F99A-AEDF-1A0BCF1E2CD7}"/>
          </ac:spMkLst>
        </pc:spChg>
      </pc:sldChg>
      <pc:sldChg chg="addSp delSp modSp add mod">
        <pc:chgData name="Jo Prestia" userId="725aace31fa660f5" providerId="LiveId" clId="{0FF530A5-BFE1-4E47-B2FC-4ACF298FBB30}" dt="2023-10-25T12:45:46.136" v="3490" actId="1076"/>
        <pc:sldMkLst>
          <pc:docMk/>
          <pc:sldMk cId="454169281" sldId="272"/>
        </pc:sldMkLst>
        <pc:spChg chg="del">
          <ac:chgData name="Jo Prestia" userId="725aace31fa660f5" providerId="LiveId" clId="{0FF530A5-BFE1-4E47-B2FC-4ACF298FBB30}" dt="2023-10-25T12:41:19.402" v="3353" actId="478"/>
          <ac:spMkLst>
            <pc:docMk/>
            <pc:sldMk cId="454169281" sldId="272"/>
            <ac:spMk id="3" creationId="{B6412352-F253-D43C-E47E-79E76C651C4B}"/>
          </ac:spMkLst>
        </pc:spChg>
        <pc:spChg chg="mod">
          <ac:chgData name="Jo Prestia" userId="725aace31fa660f5" providerId="LiveId" clId="{0FF530A5-BFE1-4E47-B2FC-4ACF298FBB30}" dt="2023-10-25T12:45:46.136" v="3490" actId="1076"/>
          <ac:spMkLst>
            <pc:docMk/>
            <pc:sldMk cId="454169281" sldId="272"/>
            <ac:spMk id="23" creationId="{593775D5-8318-31E4-BA62-102190283222}"/>
          </ac:spMkLst>
        </pc:spChg>
        <pc:graphicFrameChg chg="add mod modGraphic">
          <ac:chgData name="Jo Prestia" userId="725aace31fa660f5" providerId="LiveId" clId="{0FF530A5-BFE1-4E47-B2FC-4ACF298FBB30}" dt="2023-10-25T12:45:35.985" v="3489"/>
          <ac:graphicFrameMkLst>
            <pc:docMk/>
            <pc:sldMk cId="454169281" sldId="272"/>
            <ac:graphicFrameMk id="2" creationId="{DA41A034-BB52-3F30-D42F-30FC76533A52}"/>
          </ac:graphicFrameMkLst>
        </pc:graphicFrameChg>
      </pc:sldChg>
      <pc:sldChg chg="modSp add mod">
        <pc:chgData name="Jo Prestia" userId="725aace31fa660f5" providerId="LiveId" clId="{0FF530A5-BFE1-4E47-B2FC-4ACF298FBB30}" dt="2023-10-25T14:16:22.696" v="3528"/>
        <pc:sldMkLst>
          <pc:docMk/>
          <pc:sldMk cId="3178197386" sldId="273"/>
        </pc:sldMkLst>
        <pc:spChg chg="mod">
          <ac:chgData name="Jo Prestia" userId="725aace31fa660f5" providerId="LiveId" clId="{0FF530A5-BFE1-4E47-B2FC-4ACF298FBB30}" dt="2023-10-25T12:46:11.195" v="3511" actId="20577"/>
          <ac:spMkLst>
            <pc:docMk/>
            <pc:sldMk cId="3178197386" sldId="273"/>
            <ac:spMk id="23" creationId="{593775D5-8318-31E4-BA62-102190283222}"/>
          </ac:spMkLst>
        </pc:spChg>
        <pc:graphicFrameChg chg="mod">
          <ac:chgData name="Jo Prestia" userId="725aace31fa660f5" providerId="LiveId" clId="{0FF530A5-BFE1-4E47-B2FC-4ACF298FBB30}" dt="2023-10-25T14:16:22.696" v="3528"/>
          <ac:graphicFrameMkLst>
            <pc:docMk/>
            <pc:sldMk cId="3178197386" sldId="273"/>
            <ac:graphicFrameMk id="2" creationId="{DA41A034-BB52-3F30-D42F-30FC76533A52}"/>
          </ac:graphicFrameMkLst>
        </pc:graphicFrameChg>
      </pc:sldChg>
      <pc:sldChg chg="modSp add mod">
        <pc:chgData name="Jo Prestia" userId="725aace31fa660f5" providerId="LiveId" clId="{0FF530A5-BFE1-4E47-B2FC-4ACF298FBB30}" dt="2023-10-25T14:21:08.127" v="4432" actId="478"/>
        <pc:sldMkLst>
          <pc:docMk/>
          <pc:sldMk cId="3997229043" sldId="274"/>
        </pc:sldMkLst>
        <pc:spChg chg="mod">
          <ac:chgData name="Jo Prestia" userId="725aace31fa660f5" providerId="LiveId" clId="{0FF530A5-BFE1-4E47-B2FC-4ACF298FBB30}" dt="2023-10-25T14:16:43.855" v="3548" actId="20577"/>
          <ac:spMkLst>
            <pc:docMk/>
            <pc:sldMk cId="3997229043" sldId="274"/>
            <ac:spMk id="23" creationId="{593775D5-8318-31E4-BA62-102190283222}"/>
          </ac:spMkLst>
        </pc:spChg>
        <pc:graphicFrameChg chg="mod">
          <ac:chgData name="Jo Prestia" userId="725aace31fa660f5" providerId="LiveId" clId="{0FF530A5-BFE1-4E47-B2FC-4ACF298FBB30}" dt="2023-10-25T14:21:08.127" v="4432" actId="478"/>
          <ac:graphicFrameMkLst>
            <pc:docMk/>
            <pc:sldMk cId="3997229043" sldId="274"/>
            <ac:graphicFrameMk id="2" creationId="{DA41A034-BB52-3F30-D42F-30FC76533A52}"/>
          </ac:graphicFrameMkLst>
        </pc:graphicFrameChg>
      </pc:sldChg>
      <pc:sldChg chg="modSp add del mod">
        <pc:chgData name="Jo Prestia" userId="725aace31fa660f5" providerId="LiveId" clId="{0FF530A5-BFE1-4E47-B2FC-4ACF298FBB30}" dt="2023-11-01T11:29:21.713" v="4565" actId="47"/>
        <pc:sldMkLst>
          <pc:docMk/>
          <pc:sldMk cId="3005964371" sldId="275"/>
        </pc:sldMkLst>
        <pc:spChg chg="mod">
          <ac:chgData name="Jo Prestia" userId="725aace31fa660f5" providerId="LiveId" clId="{0FF530A5-BFE1-4E47-B2FC-4ACF298FBB30}" dt="2023-11-01T11:29:18.303" v="4564" actId="20577"/>
          <ac:spMkLst>
            <pc:docMk/>
            <pc:sldMk cId="3005964371" sldId="275"/>
            <ac:spMk id="23" creationId="{593775D5-8318-31E4-BA62-102190283222}"/>
          </ac:spMkLst>
        </pc:spChg>
      </pc:sldChg>
    </pc:docChg>
  </pc:docChgLst>
  <pc:docChgLst>
    <pc:chgData name="Jo Prestia" userId="725aace31fa660f5" providerId="LiveId" clId="{B95963B0-2F6E-4482-9080-AAF791243A87}"/>
    <pc:docChg chg="undo custSel addSld delSld modSld sldOrd">
      <pc:chgData name="Jo Prestia" userId="725aace31fa660f5" providerId="LiveId" clId="{B95963B0-2F6E-4482-9080-AAF791243A87}" dt="2023-11-17T22:27:10.593" v="3394" actId="12"/>
      <pc:docMkLst>
        <pc:docMk/>
      </pc:docMkLst>
      <pc:sldChg chg="modSp">
        <pc:chgData name="Jo Prestia" userId="725aace31fa660f5" providerId="LiveId" clId="{B95963B0-2F6E-4482-9080-AAF791243A87}" dt="2023-11-12T17:23:45.831" v="52" actId="20577"/>
        <pc:sldMkLst>
          <pc:docMk/>
          <pc:sldMk cId="0" sldId="256"/>
        </pc:sldMkLst>
        <pc:spChg chg="mod">
          <ac:chgData name="Jo Prestia" userId="725aace31fa660f5" providerId="LiveId" clId="{B95963B0-2F6E-4482-9080-AAF791243A87}" dt="2023-11-12T17:23:45.831" v="52" actId="20577"/>
          <ac:spMkLst>
            <pc:docMk/>
            <pc:sldMk cId="0" sldId="256"/>
            <ac:spMk id="2" creationId="{00000000-0000-0000-0000-000000000000}"/>
          </ac:spMkLst>
        </pc:spChg>
      </pc:sldChg>
      <pc:sldChg chg="modSp mod modAnim">
        <pc:chgData name="Jo Prestia" userId="725aace31fa660f5" providerId="LiveId" clId="{B95963B0-2F6E-4482-9080-AAF791243A87}" dt="2023-11-12T17:32:30.097" v="390" actId="14100"/>
        <pc:sldMkLst>
          <pc:docMk/>
          <pc:sldMk cId="88278573" sldId="257"/>
        </pc:sldMkLst>
        <pc:spChg chg="mod">
          <ac:chgData name="Jo Prestia" userId="725aace31fa660f5" providerId="LiveId" clId="{B95963B0-2F6E-4482-9080-AAF791243A87}" dt="2023-11-12T17:24:57.260" v="94" actId="20577"/>
          <ac:spMkLst>
            <pc:docMk/>
            <pc:sldMk cId="88278573" sldId="257"/>
            <ac:spMk id="2" creationId="{00000000-0000-0000-0000-000000000000}"/>
          </ac:spMkLst>
        </pc:spChg>
        <pc:spChg chg="mod">
          <ac:chgData name="Jo Prestia" userId="725aace31fa660f5" providerId="LiveId" clId="{B95963B0-2F6E-4482-9080-AAF791243A87}" dt="2023-11-12T17:32:30.097" v="390" actId="14100"/>
          <ac:spMkLst>
            <pc:docMk/>
            <pc:sldMk cId="88278573" sldId="257"/>
            <ac:spMk id="11" creationId="{02F3FD92-875A-4B8C-0938-86FBA9D0D8B1}"/>
          </ac:spMkLst>
        </pc:spChg>
      </pc:sldChg>
      <pc:sldChg chg="modSp del mod modAnim">
        <pc:chgData name="Jo Prestia" userId="725aace31fa660f5" providerId="LiveId" clId="{B95963B0-2F6E-4482-9080-AAF791243A87}" dt="2023-11-17T21:54:42.860" v="2621" actId="47"/>
        <pc:sldMkLst>
          <pc:docMk/>
          <pc:sldMk cId="2809731625" sldId="258"/>
        </pc:sldMkLst>
        <pc:spChg chg="mod">
          <ac:chgData name="Jo Prestia" userId="725aace31fa660f5" providerId="LiveId" clId="{B95963B0-2F6E-4482-9080-AAF791243A87}" dt="2023-11-12T17:44:14.210" v="643" actId="20577"/>
          <ac:spMkLst>
            <pc:docMk/>
            <pc:sldMk cId="2809731625" sldId="258"/>
            <ac:spMk id="2" creationId="{00000000-0000-0000-0000-000000000000}"/>
          </ac:spMkLst>
        </pc:spChg>
        <pc:spChg chg="mod">
          <ac:chgData name="Jo Prestia" userId="725aace31fa660f5" providerId="LiveId" clId="{B95963B0-2F6E-4482-9080-AAF791243A87}" dt="2023-11-17T21:54:25.978" v="2608" actId="20577"/>
          <ac:spMkLst>
            <pc:docMk/>
            <pc:sldMk cId="2809731625" sldId="258"/>
            <ac:spMk id="11" creationId="{02F3FD92-875A-4B8C-0938-86FBA9D0D8B1}"/>
          </ac:spMkLst>
        </pc:spChg>
      </pc:sldChg>
      <pc:sldChg chg="del">
        <pc:chgData name="Jo Prestia" userId="725aace31fa660f5" providerId="LiveId" clId="{B95963B0-2F6E-4482-9080-AAF791243A87}" dt="2023-11-17T21:54:30.251" v="2609" actId="47"/>
        <pc:sldMkLst>
          <pc:docMk/>
          <pc:sldMk cId="793603817" sldId="260"/>
        </pc:sldMkLst>
      </pc:sldChg>
      <pc:sldChg chg="del">
        <pc:chgData name="Jo Prestia" userId="725aace31fa660f5" providerId="LiveId" clId="{B95963B0-2F6E-4482-9080-AAF791243A87}" dt="2023-11-17T21:54:35.112" v="2612" actId="47"/>
        <pc:sldMkLst>
          <pc:docMk/>
          <pc:sldMk cId="3884087731" sldId="261"/>
        </pc:sldMkLst>
      </pc:sldChg>
      <pc:sldChg chg="del">
        <pc:chgData name="Jo Prestia" userId="725aace31fa660f5" providerId="LiveId" clId="{B95963B0-2F6E-4482-9080-AAF791243A87}" dt="2023-11-17T21:54:32.088" v="2610" actId="47"/>
        <pc:sldMkLst>
          <pc:docMk/>
          <pc:sldMk cId="2443869500" sldId="262"/>
        </pc:sldMkLst>
      </pc:sldChg>
      <pc:sldChg chg="del">
        <pc:chgData name="Jo Prestia" userId="725aace31fa660f5" providerId="LiveId" clId="{B95963B0-2F6E-4482-9080-AAF791243A87}" dt="2023-11-17T21:54:33.952" v="2611" actId="47"/>
        <pc:sldMkLst>
          <pc:docMk/>
          <pc:sldMk cId="3572581926" sldId="263"/>
        </pc:sldMkLst>
      </pc:sldChg>
      <pc:sldChg chg="del">
        <pc:chgData name="Jo Prestia" userId="725aace31fa660f5" providerId="LiveId" clId="{B95963B0-2F6E-4482-9080-AAF791243A87}" dt="2023-11-17T21:54:36.608" v="2614" actId="47"/>
        <pc:sldMkLst>
          <pc:docMk/>
          <pc:sldMk cId="2995062522" sldId="264"/>
        </pc:sldMkLst>
      </pc:sldChg>
      <pc:sldChg chg="del">
        <pc:chgData name="Jo Prestia" userId="725aace31fa660f5" providerId="LiveId" clId="{B95963B0-2F6E-4482-9080-AAF791243A87}" dt="2023-11-17T21:54:37.504" v="2615" actId="47"/>
        <pc:sldMkLst>
          <pc:docMk/>
          <pc:sldMk cId="1528932612" sldId="265"/>
        </pc:sldMkLst>
      </pc:sldChg>
      <pc:sldChg chg="del">
        <pc:chgData name="Jo Prestia" userId="725aace31fa660f5" providerId="LiveId" clId="{B95963B0-2F6E-4482-9080-AAF791243A87}" dt="2023-11-17T21:54:38.352" v="2616" actId="47"/>
        <pc:sldMkLst>
          <pc:docMk/>
          <pc:sldMk cId="142570438" sldId="267"/>
        </pc:sldMkLst>
      </pc:sldChg>
      <pc:sldChg chg="del">
        <pc:chgData name="Jo Prestia" userId="725aace31fa660f5" providerId="LiveId" clId="{B95963B0-2F6E-4482-9080-AAF791243A87}" dt="2023-11-17T21:54:40.967" v="2618" actId="47"/>
        <pc:sldMkLst>
          <pc:docMk/>
          <pc:sldMk cId="3733502082" sldId="268"/>
        </pc:sldMkLst>
      </pc:sldChg>
      <pc:sldChg chg="modSp mod modAnim">
        <pc:chgData name="Jo Prestia" userId="725aace31fa660f5" providerId="LiveId" clId="{B95963B0-2F6E-4482-9080-AAF791243A87}" dt="2023-11-17T22:08:27.100" v="2742" actId="13926"/>
        <pc:sldMkLst>
          <pc:docMk/>
          <pc:sldMk cId="2032178531" sldId="269"/>
        </pc:sldMkLst>
        <pc:spChg chg="mod">
          <ac:chgData name="Jo Prestia" userId="725aace31fa660f5" providerId="LiveId" clId="{B95963B0-2F6E-4482-9080-AAF791243A87}" dt="2023-11-12T17:39:32.291" v="454" actId="20577"/>
          <ac:spMkLst>
            <pc:docMk/>
            <pc:sldMk cId="2032178531" sldId="269"/>
            <ac:spMk id="2" creationId="{00000000-0000-0000-0000-000000000000}"/>
          </ac:spMkLst>
        </pc:spChg>
        <pc:spChg chg="mod">
          <ac:chgData name="Jo Prestia" userId="725aace31fa660f5" providerId="LiveId" clId="{B95963B0-2F6E-4482-9080-AAF791243A87}" dt="2023-11-17T21:29:45.923" v="1070" actId="1076"/>
          <ac:spMkLst>
            <pc:docMk/>
            <pc:sldMk cId="2032178531" sldId="269"/>
            <ac:spMk id="3" creationId="{D0E65F24-7F40-4669-0927-BE330D8AC8BE}"/>
          </ac:spMkLst>
        </pc:spChg>
        <pc:spChg chg="mod">
          <ac:chgData name="Jo Prestia" userId="725aace31fa660f5" providerId="LiveId" clId="{B95963B0-2F6E-4482-9080-AAF791243A87}" dt="2023-11-17T22:08:27.100" v="2742" actId="13926"/>
          <ac:spMkLst>
            <pc:docMk/>
            <pc:sldMk cId="2032178531" sldId="269"/>
            <ac:spMk id="11" creationId="{02F3FD92-875A-4B8C-0938-86FBA9D0D8B1}"/>
          </ac:spMkLst>
        </pc:spChg>
      </pc:sldChg>
      <pc:sldChg chg="modSp del mod modAnim">
        <pc:chgData name="Jo Prestia" userId="725aace31fa660f5" providerId="LiveId" clId="{B95963B0-2F6E-4482-9080-AAF791243A87}" dt="2023-11-17T22:05:33.503" v="2712" actId="47"/>
        <pc:sldMkLst>
          <pc:docMk/>
          <pc:sldMk cId="4225499742" sldId="270"/>
        </pc:sldMkLst>
        <pc:spChg chg="mod">
          <ac:chgData name="Jo Prestia" userId="725aace31fa660f5" providerId="LiveId" clId="{B95963B0-2F6E-4482-9080-AAF791243A87}" dt="2023-11-17T21:55:25.520" v="2627" actId="1076"/>
          <ac:spMkLst>
            <pc:docMk/>
            <pc:sldMk cId="4225499742" sldId="270"/>
            <ac:spMk id="2" creationId="{00000000-0000-0000-0000-000000000000}"/>
          </ac:spMkLst>
        </pc:spChg>
        <pc:spChg chg="mod">
          <ac:chgData name="Jo Prestia" userId="725aace31fa660f5" providerId="LiveId" clId="{B95963B0-2F6E-4482-9080-AAF791243A87}" dt="2023-11-17T22:04:14.055" v="2697" actId="20577"/>
          <ac:spMkLst>
            <pc:docMk/>
            <pc:sldMk cId="4225499742" sldId="270"/>
            <ac:spMk id="11" creationId="{02F3FD92-875A-4B8C-0938-86FBA9D0D8B1}"/>
          </ac:spMkLst>
        </pc:spChg>
      </pc:sldChg>
      <pc:sldChg chg="del">
        <pc:chgData name="Jo Prestia" userId="725aace31fa660f5" providerId="LiveId" clId="{B95963B0-2F6E-4482-9080-AAF791243A87}" dt="2023-11-17T21:54:35.885" v="2613" actId="47"/>
        <pc:sldMkLst>
          <pc:docMk/>
          <pc:sldMk cId="4170029087" sldId="271"/>
        </pc:sldMkLst>
      </pc:sldChg>
      <pc:sldChg chg="del">
        <pc:chgData name="Jo Prestia" userId="725aace31fa660f5" providerId="LiveId" clId="{B95963B0-2F6E-4482-9080-AAF791243A87}" dt="2023-11-17T21:54:41.833" v="2620" actId="47"/>
        <pc:sldMkLst>
          <pc:docMk/>
          <pc:sldMk cId="925007990" sldId="272"/>
        </pc:sldMkLst>
      </pc:sldChg>
      <pc:sldChg chg="del">
        <pc:chgData name="Jo Prestia" userId="725aace31fa660f5" providerId="LiveId" clId="{B95963B0-2F6E-4482-9080-AAF791243A87}" dt="2023-11-17T21:54:40.163" v="2617" actId="47"/>
        <pc:sldMkLst>
          <pc:docMk/>
          <pc:sldMk cId="667634531" sldId="273"/>
        </pc:sldMkLst>
      </pc:sldChg>
      <pc:sldChg chg="del">
        <pc:chgData name="Jo Prestia" userId="725aace31fa660f5" providerId="LiveId" clId="{B95963B0-2F6E-4482-9080-AAF791243A87}" dt="2023-11-17T21:54:41.393" v="2619" actId="47"/>
        <pc:sldMkLst>
          <pc:docMk/>
          <pc:sldMk cId="1671450181" sldId="274"/>
        </pc:sldMkLst>
      </pc:sldChg>
      <pc:sldChg chg="modSp add mod modAnim">
        <pc:chgData name="Jo Prestia" userId="725aace31fa660f5" providerId="LiveId" clId="{B95963B0-2F6E-4482-9080-AAF791243A87}" dt="2023-11-17T22:08:31.507" v="2743" actId="13926"/>
        <pc:sldMkLst>
          <pc:docMk/>
          <pc:sldMk cId="2413841575" sldId="275"/>
        </pc:sldMkLst>
        <pc:spChg chg="mod">
          <ac:chgData name="Jo Prestia" userId="725aace31fa660f5" providerId="LiveId" clId="{B95963B0-2F6E-4482-9080-AAF791243A87}" dt="2023-11-17T22:08:31.507" v="2743" actId="13926"/>
          <ac:spMkLst>
            <pc:docMk/>
            <pc:sldMk cId="2413841575" sldId="275"/>
            <ac:spMk id="11" creationId="{02F3FD92-875A-4B8C-0938-86FBA9D0D8B1}"/>
          </ac:spMkLst>
        </pc:spChg>
      </pc:sldChg>
      <pc:sldChg chg="modSp add del modAnim">
        <pc:chgData name="Jo Prestia" userId="725aace31fa660f5" providerId="LiveId" clId="{B95963B0-2F6E-4482-9080-AAF791243A87}" dt="2023-11-17T21:48:39.899" v="2375" actId="47"/>
        <pc:sldMkLst>
          <pc:docMk/>
          <pc:sldMk cId="435443687" sldId="276"/>
        </pc:sldMkLst>
        <pc:spChg chg="mod">
          <ac:chgData name="Jo Prestia" userId="725aace31fa660f5" providerId="LiveId" clId="{B95963B0-2F6E-4482-9080-AAF791243A87}" dt="2023-11-17T21:48:23.007" v="2370" actId="20577"/>
          <ac:spMkLst>
            <pc:docMk/>
            <pc:sldMk cId="435443687" sldId="276"/>
            <ac:spMk id="11" creationId="{02F3FD92-875A-4B8C-0938-86FBA9D0D8B1}"/>
          </ac:spMkLst>
        </pc:spChg>
      </pc:sldChg>
      <pc:sldChg chg="modSp add modAnim">
        <pc:chgData name="Jo Prestia" userId="725aace31fa660f5" providerId="LiveId" clId="{B95963B0-2F6E-4482-9080-AAF791243A87}" dt="2023-11-17T22:08:35.227" v="2744" actId="13926"/>
        <pc:sldMkLst>
          <pc:docMk/>
          <pc:sldMk cId="1856082545" sldId="277"/>
        </pc:sldMkLst>
        <pc:spChg chg="mod">
          <ac:chgData name="Jo Prestia" userId="725aace31fa660f5" providerId="LiveId" clId="{B95963B0-2F6E-4482-9080-AAF791243A87}" dt="2023-11-17T22:08:35.227" v="2744" actId="13926"/>
          <ac:spMkLst>
            <pc:docMk/>
            <pc:sldMk cId="1856082545" sldId="277"/>
            <ac:spMk id="11" creationId="{02F3FD92-875A-4B8C-0938-86FBA9D0D8B1}"/>
          </ac:spMkLst>
        </pc:spChg>
      </pc:sldChg>
      <pc:sldChg chg="modSp add mod modAnim">
        <pc:chgData name="Jo Prestia" userId="725aace31fa660f5" providerId="LiveId" clId="{B95963B0-2F6E-4482-9080-AAF791243A87}" dt="2023-11-17T22:08:42.193" v="2745" actId="13926"/>
        <pc:sldMkLst>
          <pc:docMk/>
          <pc:sldMk cId="3482383427" sldId="278"/>
        </pc:sldMkLst>
        <pc:spChg chg="mod">
          <ac:chgData name="Jo Prestia" userId="725aace31fa660f5" providerId="LiveId" clId="{B95963B0-2F6E-4482-9080-AAF791243A87}" dt="2023-11-17T21:39:41.745" v="1680" actId="1076"/>
          <ac:spMkLst>
            <pc:docMk/>
            <pc:sldMk cId="3482383427" sldId="278"/>
            <ac:spMk id="2" creationId="{00000000-0000-0000-0000-000000000000}"/>
          </ac:spMkLst>
        </pc:spChg>
        <pc:spChg chg="mod">
          <ac:chgData name="Jo Prestia" userId="725aace31fa660f5" providerId="LiveId" clId="{B95963B0-2F6E-4482-9080-AAF791243A87}" dt="2023-11-17T22:08:42.193" v="2745" actId="13926"/>
          <ac:spMkLst>
            <pc:docMk/>
            <pc:sldMk cId="3482383427" sldId="278"/>
            <ac:spMk id="11" creationId="{02F3FD92-875A-4B8C-0938-86FBA9D0D8B1}"/>
          </ac:spMkLst>
        </pc:spChg>
      </pc:sldChg>
      <pc:sldChg chg="new del">
        <pc:chgData name="Jo Prestia" userId="725aace31fa660f5" providerId="LiveId" clId="{B95963B0-2F6E-4482-9080-AAF791243A87}" dt="2023-11-17T21:40:23.360" v="1682" actId="47"/>
        <pc:sldMkLst>
          <pc:docMk/>
          <pc:sldMk cId="1012419572" sldId="279"/>
        </pc:sldMkLst>
      </pc:sldChg>
      <pc:sldChg chg="modSp add mod modAnim">
        <pc:chgData name="Jo Prestia" userId="725aace31fa660f5" providerId="LiveId" clId="{B95963B0-2F6E-4482-9080-AAF791243A87}" dt="2023-11-17T22:08:45.752" v="2746" actId="13926"/>
        <pc:sldMkLst>
          <pc:docMk/>
          <pc:sldMk cId="3883780505" sldId="279"/>
        </pc:sldMkLst>
        <pc:spChg chg="mod">
          <ac:chgData name="Jo Prestia" userId="725aace31fa660f5" providerId="LiveId" clId="{B95963B0-2F6E-4482-9080-AAF791243A87}" dt="2023-11-17T22:08:45.752" v="2746" actId="13926"/>
          <ac:spMkLst>
            <pc:docMk/>
            <pc:sldMk cId="3883780505" sldId="279"/>
            <ac:spMk id="11" creationId="{02F3FD92-875A-4B8C-0938-86FBA9D0D8B1}"/>
          </ac:spMkLst>
        </pc:spChg>
      </pc:sldChg>
      <pc:sldChg chg="modSp new del mod">
        <pc:chgData name="Jo Prestia" userId="725aace31fa660f5" providerId="LiveId" clId="{B95963B0-2F6E-4482-9080-AAF791243A87}" dt="2023-11-17T21:54:04.283" v="2477" actId="2696"/>
        <pc:sldMkLst>
          <pc:docMk/>
          <pc:sldMk cId="1133160063" sldId="280"/>
        </pc:sldMkLst>
        <pc:spChg chg="mod">
          <ac:chgData name="Jo Prestia" userId="725aace31fa660f5" providerId="LiveId" clId="{B95963B0-2F6E-4482-9080-AAF791243A87}" dt="2023-11-17T21:54:00.697" v="2476" actId="20577"/>
          <ac:spMkLst>
            <pc:docMk/>
            <pc:sldMk cId="1133160063" sldId="280"/>
            <ac:spMk id="2" creationId="{4A9D081A-B0D3-612A-41BA-55F577B5B105}"/>
          </ac:spMkLst>
        </pc:spChg>
      </pc:sldChg>
      <pc:sldChg chg="modSp add del">
        <pc:chgData name="Jo Prestia" userId="725aace31fa660f5" providerId="LiveId" clId="{B95963B0-2F6E-4482-9080-AAF791243A87}" dt="2023-11-17T21:55:11.322" v="2623" actId="47"/>
        <pc:sldMkLst>
          <pc:docMk/>
          <pc:sldMk cId="1346385647" sldId="280"/>
        </pc:sldMkLst>
        <pc:spChg chg="mod">
          <ac:chgData name="Jo Prestia" userId="725aace31fa660f5" providerId="LiveId" clId="{B95963B0-2F6E-4482-9080-AAF791243A87}" dt="2023-11-17T21:54:13.927" v="2509" actId="313"/>
          <ac:spMkLst>
            <pc:docMk/>
            <pc:sldMk cId="1346385647" sldId="280"/>
            <ac:spMk id="2" creationId="{00000000-0000-0000-0000-000000000000}"/>
          </ac:spMkLst>
        </pc:spChg>
      </pc:sldChg>
      <pc:sldChg chg="new del">
        <pc:chgData name="Jo Prestia" userId="725aace31fa660f5" providerId="LiveId" clId="{B95963B0-2F6E-4482-9080-AAF791243A87}" dt="2023-11-17T22:05:20.250" v="2711" actId="47"/>
        <pc:sldMkLst>
          <pc:docMk/>
          <pc:sldMk cId="293036590" sldId="281"/>
        </pc:sldMkLst>
      </pc:sldChg>
      <pc:sldChg chg="modSp add mod modAnim">
        <pc:chgData name="Jo Prestia" userId="725aace31fa660f5" providerId="LiveId" clId="{B95963B0-2F6E-4482-9080-AAF791243A87}" dt="2023-11-17T22:26:59.048" v="3392" actId="12"/>
        <pc:sldMkLst>
          <pc:docMk/>
          <pc:sldMk cId="235538736" sldId="282"/>
        </pc:sldMkLst>
        <pc:spChg chg="mod">
          <ac:chgData name="Jo Prestia" userId="725aace31fa660f5" providerId="LiveId" clId="{B95963B0-2F6E-4482-9080-AAF791243A87}" dt="2023-11-17T22:09:47.576" v="2817" actId="1076"/>
          <ac:spMkLst>
            <pc:docMk/>
            <pc:sldMk cId="235538736" sldId="282"/>
            <ac:spMk id="2" creationId="{00000000-0000-0000-0000-000000000000}"/>
          </ac:spMkLst>
        </pc:spChg>
        <pc:spChg chg="mod">
          <ac:chgData name="Jo Prestia" userId="725aace31fa660f5" providerId="LiveId" clId="{B95963B0-2F6E-4482-9080-AAF791243A87}" dt="2023-11-17T22:26:59.048" v="3392" actId="12"/>
          <ac:spMkLst>
            <pc:docMk/>
            <pc:sldMk cId="235538736" sldId="282"/>
            <ac:spMk id="11" creationId="{02F3FD92-875A-4B8C-0938-86FBA9D0D8B1}"/>
          </ac:spMkLst>
        </pc:spChg>
      </pc:sldChg>
      <pc:sldChg chg="modSp add mod modAnim">
        <pc:chgData name="Jo Prestia" userId="725aace31fa660f5" providerId="LiveId" clId="{B95963B0-2F6E-4482-9080-AAF791243A87}" dt="2023-11-17T22:26:52.789" v="3391" actId="12"/>
        <pc:sldMkLst>
          <pc:docMk/>
          <pc:sldMk cId="3133678668" sldId="283"/>
        </pc:sldMkLst>
        <pc:spChg chg="mod">
          <ac:chgData name="Jo Prestia" userId="725aace31fa660f5" providerId="LiveId" clId="{B95963B0-2F6E-4482-9080-AAF791243A87}" dt="2023-11-17T22:25:32.790" v="3341" actId="1076"/>
          <ac:spMkLst>
            <pc:docMk/>
            <pc:sldMk cId="3133678668" sldId="283"/>
            <ac:spMk id="2" creationId="{00000000-0000-0000-0000-000000000000}"/>
          </ac:spMkLst>
        </pc:spChg>
        <pc:spChg chg="mod">
          <ac:chgData name="Jo Prestia" userId="725aace31fa660f5" providerId="LiveId" clId="{B95963B0-2F6E-4482-9080-AAF791243A87}" dt="2023-11-17T22:26:52.789" v="3391" actId="12"/>
          <ac:spMkLst>
            <pc:docMk/>
            <pc:sldMk cId="3133678668" sldId="283"/>
            <ac:spMk id="11" creationId="{02F3FD92-875A-4B8C-0938-86FBA9D0D8B1}"/>
          </ac:spMkLst>
        </pc:spChg>
      </pc:sldChg>
      <pc:sldChg chg="addSp delSp modSp add mod addAnim delAnim modAnim">
        <pc:chgData name="Jo Prestia" userId="725aace31fa660f5" providerId="LiveId" clId="{B95963B0-2F6E-4482-9080-AAF791243A87}" dt="2023-11-17T22:27:10.593" v="3394" actId="12"/>
        <pc:sldMkLst>
          <pc:docMk/>
          <pc:sldMk cId="3004920781" sldId="284"/>
        </pc:sldMkLst>
        <pc:spChg chg="add del mod">
          <ac:chgData name="Jo Prestia" userId="725aace31fa660f5" providerId="LiveId" clId="{B95963B0-2F6E-4482-9080-AAF791243A87}" dt="2023-11-17T22:26:22.270" v="3386" actId="20577"/>
          <ac:spMkLst>
            <pc:docMk/>
            <pc:sldMk cId="3004920781" sldId="284"/>
            <ac:spMk id="2" creationId="{00000000-0000-0000-0000-000000000000}"/>
          </ac:spMkLst>
        </pc:spChg>
        <pc:spChg chg="add del">
          <ac:chgData name="Jo Prestia" userId="725aace31fa660f5" providerId="LiveId" clId="{B95963B0-2F6E-4482-9080-AAF791243A87}" dt="2023-11-17T22:25:46.111" v="3346" actId="22"/>
          <ac:spMkLst>
            <pc:docMk/>
            <pc:sldMk cId="3004920781" sldId="284"/>
            <ac:spMk id="5" creationId="{8E47ACD3-AEE9-DAF7-AFA9-A4F3F9548C1C}"/>
          </ac:spMkLst>
        </pc:spChg>
        <pc:spChg chg="mod">
          <ac:chgData name="Jo Prestia" userId="725aace31fa660f5" providerId="LiveId" clId="{B95963B0-2F6E-4482-9080-AAF791243A87}" dt="2023-11-17T22:27:10.593" v="3394" actId="12"/>
          <ac:spMkLst>
            <pc:docMk/>
            <pc:sldMk cId="3004920781" sldId="284"/>
            <ac:spMk id="11" creationId="{02F3FD92-875A-4B8C-0938-86FBA9D0D8B1}"/>
          </ac:spMkLst>
        </pc:spChg>
      </pc:sldChg>
      <pc:sldChg chg="addSp delSp modSp add mod ord delAnim modAnim">
        <pc:chgData name="Jo Prestia" userId="725aace31fa660f5" providerId="LiveId" clId="{B95963B0-2F6E-4482-9080-AAF791243A87}" dt="2023-11-17T22:20:28.676" v="3333" actId="1076"/>
        <pc:sldMkLst>
          <pc:docMk/>
          <pc:sldMk cId="3022930781" sldId="285"/>
        </pc:sldMkLst>
        <pc:spChg chg="mod">
          <ac:chgData name="Jo Prestia" userId="725aace31fa660f5" providerId="LiveId" clId="{B95963B0-2F6E-4482-9080-AAF791243A87}" dt="2023-11-17T22:20:25.109" v="3332" actId="1076"/>
          <ac:spMkLst>
            <pc:docMk/>
            <pc:sldMk cId="3022930781" sldId="285"/>
            <ac:spMk id="2" creationId="{00000000-0000-0000-0000-000000000000}"/>
          </ac:spMkLst>
        </pc:spChg>
        <pc:spChg chg="del">
          <ac:chgData name="Jo Prestia" userId="725aace31fa660f5" providerId="LiveId" clId="{B95963B0-2F6E-4482-9080-AAF791243A87}" dt="2023-11-17T22:20:09.057" v="3327" actId="478"/>
          <ac:spMkLst>
            <pc:docMk/>
            <pc:sldMk cId="3022930781" sldId="285"/>
            <ac:spMk id="4" creationId="{00000000-0000-0000-0000-000000000000}"/>
          </ac:spMkLst>
        </pc:spChg>
        <pc:spChg chg="add del mod">
          <ac:chgData name="Jo Prestia" userId="725aace31fa660f5" providerId="LiveId" clId="{B95963B0-2F6E-4482-9080-AAF791243A87}" dt="2023-11-17T22:19:46.497" v="3319" actId="478"/>
          <ac:spMkLst>
            <pc:docMk/>
            <pc:sldMk cId="3022930781" sldId="285"/>
            <ac:spMk id="6" creationId="{6FFEC127-F6EE-4111-E3C9-400988F6588C}"/>
          </ac:spMkLst>
        </pc:spChg>
        <pc:spChg chg="del mod">
          <ac:chgData name="Jo Prestia" userId="725aace31fa660f5" providerId="LiveId" clId="{B95963B0-2F6E-4482-9080-AAF791243A87}" dt="2023-11-17T22:10:30.561" v="2878" actId="3680"/>
          <ac:spMkLst>
            <pc:docMk/>
            <pc:sldMk cId="3022930781" sldId="285"/>
            <ac:spMk id="11" creationId="{02F3FD92-875A-4B8C-0938-86FBA9D0D8B1}"/>
          </ac:spMkLst>
        </pc:spChg>
        <pc:graphicFrameChg chg="add del mod ord modGraphic">
          <ac:chgData name="Jo Prestia" userId="725aace31fa660f5" providerId="LiveId" clId="{B95963B0-2F6E-4482-9080-AAF791243A87}" dt="2023-11-17T22:19:43.841" v="3318" actId="478"/>
          <ac:graphicFrameMkLst>
            <pc:docMk/>
            <pc:sldMk cId="3022930781" sldId="285"/>
            <ac:graphicFrameMk id="3" creationId="{1FC59662-6CC8-3861-2530-C69D551F5167}"/>
          </ac:graphicFrameMkLst>
        </pc:graphicFrameChg>
        <pc:picChg chg="add mod">
          <ac:chgData name="Jo Prestia" userId="725aace31fa660f5" providerId="LiveId" clId="{B95963B0-2F6E-4482-9080-AAF791243A87}" dt="2023-11-17T22:20:28.676" v="3333" actId="1076"/>
          <ac:picMkLst>
            <pc:docMk/>
            <pc:sldMk cId="3022930781" sldId="285"/>
            <ac:picMk id="1026" creationId="{D79CD766-A672-C8E5-BA09-4A3605E5F693}"/>
          </ac:picMkLst>
        </pc:picChg>
      </pc:sldChg>
      <pc:sldChg chg="addSp modSp add mod">
        <pc:chgData name="Jo Prestia" userId="725aace31fa660f5" providerId="LiveId" clId="{B95963B0-2F6E-4482-9080-AAF791243A87}" dt="2023-11-17T22:17:17.129" v="3317" actId="14100"/>
        <pc:sldMkLst>
          <pc:docMk/>
          <pc:sldMk cId="3684956442" sldId="286"/>
        </pc:sldMkLst>
        <pc:spChg chg="mod">
          <ac:chgData name="Jo Prestia" userId="725aace31fa660f5" providerId="LiveId" clId="{B95963B0-2F6E-4482-9080-AAF791243A87}" dt="2023-11-17T22:13:38.757" v="3141" actId="1076"/>
          <ac:spMkLst>
            <pc:docMk/>
            <pc:sldMk cId="3684956442" sldId="286"/>
            <ac:spMk id="4" creationId="{00000000-0000-0000-0000-000000000000}"/>
          </ac:spMkLst>
        </pc:spChg>
        <pc:spChg chg="add mod">
          <ac:chgData name="Jo Prestia" userId="725aace31fa660f5" providerId="LiveId" clId="{B95963B0-2F6E-4482-9080-AAF791243A87}" dt="2023-11-17T22:16:53.210" v="3310" actId="1076"/>
          <ac:spMkLst>
            <pc:docMk/>
            <pc:sldMk cId="3684956442" sldId="286"/>
            <ac:spMk id="5" creationId="{5467499F-DD67-0CC5-9353-799E4C7C62CE}"/>
          </ac:spMkLst>
        </pc:spChg>
        <pc:graphicFrameChg chg="mod modGraphic">
          <ac:chgData name="Jo Prestia" userId="725aace31fa660f5" providerId="LiveId" clId="{B95963B0-2F6E-4482-9080-AAF791243A87}" dt="2023-11-17T22:17:17.129" v="3317" actId="14100"/>
          <ac:graphicFrameMkLst>
            <pc:docMk/>
            <pc:sldMk cId="3684956442" sldId="286"/>
            <ac:graphicFrameMk id="3" creationId="{1FC59662-6CC8-3861-2530-C69D551F5167}"/>
          </ac:graphicFrameMkLst>
        </pc:graphicFrameChg>
      </pc:sldChg>
      <pc:sldChg chg="addSp delSp modSp add">
        <pc:chgData name="Jo Prestia" userId="725aace31fa660f5" providerId="LiveId" clId="{B95963B0-2F6E-4482-9080-AAF791243A87}" dt="2023-11-17T22:24:29.189" v="3339" actId="1076"/>
        <pc:sldMkLst>
          <pc:docMk/>
          <pc:sldMk cId="554189633" sldId="287"/>
        </pc:sldMkLst>
        <pc:picChg chg="del">
          <ac:chgData name="Jo Prestia" userId="725aace31fa660f5" providerId="LiveId" clId="{B95963B0-2F6E-4482-9080-AAF791243A87}" dt="2023-11-17T22:24:20.704" v="3335" actId="478"/>
          <ac:picMkLst>
            <pc:docMk/>
            <pc:sldMk cId="554189633" sldId="287"/>
            <ac:picMk id="1026" creationId="{D79CD766-A672-C8E5-BA09-4A3605E5F693}"/>
          </ac:picMkLst>
        </pc:picChg>
        <pc:picChg chg="add mod">
          <ac:chgData name="Jo Prestia" userId="725aace31fa660f5" providerId="LiveId" clId="{B95963B0-2F6E-4482-9080-AAF791243A87}" dt="2023-11-17T22:24:29.189" v="3339" actId="1076"/>
          <ac:picMkLst>
            <pc:docMk/>
            <pc:sldMk cId="554189633" sldId="287"/>
            <ac:picMk id="2050" creationId="{B4C7ABC1-15BA-8E53-BA3F-BF530D78C327}"/>
          </ac:picMkLst>
        </pc:picChg>
      </pc:sldChg>
    </pc:docChg>
  </pc:docChgLst>
  <pc:docChgLst>
    <pc:chgData name="Jo Prestia" userId="725aace31fa660f5" providerId="LiveId" clId="{19841084-1FC6-4765-BDA1-EBFDAF2831FD}"/>
    <pc:docChg chg="custSel addSld delSld modSld sldOrd">
      <pc:chgData name="Jo Prestia" userId="725aace31fa660f5" providerId="LiveId" clId="{19841084-1FC6-4765-BDA1-EBFDAF2831FD}" dt="2023-11-23T14:10:36.974" v="6772" actId="1076"/>
      <pc:docMkLst>
        <pc:docMk/>
      </pc:docMkLst>
      <pc:sldChg chg="modSp modAnim">
        <pc:chgData name="Jo Prestia" userId="725aace31fa660f5" providerId="LiveId" clId="{19841084-1FC6-4765-BDA1-EBFDAF2831FD}" dt="2023-11-21T14:02:47.431" v="87" actId="20577"/>
        <pc:sldMkLst>
          <pc:docMk/>
          <pc:sldMk cId="0" sldId="256"/>
        </pc:sldMkLst>
        <pc:spChg chg="mod">
          <ac:chgData name="Jo Prestia" userId="725aace31fa660f5" providerId="LiveId" clId="{19841084-1FC6-4765-BDA1-EBFDAF2831FD}" dt="2023-11-21T14:02:47.431" v="87" actId="20577"/>
          <ac:spMkLst>
            <pc:docMk/>
            <pc:sldMk cId="0" sldId="256"/>
            <ac:spMk id="2" creationId="{00000000-0000-0000-0000-000000000000}"/>
          </ac:spMkLst>
        </pc:spChg>
      </pc:sldChg>
      <pc:sldChg chg="modSp mod">
        <pc:chgData name="Jo Prestia" userId="725aace31fa660f5" providerId="LiveId" clId="{19841084-1FC6-4765-BDA1-EBFDAF2831FD}" dt="2023-11-23T12:53:19.955" v="653" actId="1076"/>
        <pc:sldMkLst>
          <pc:docMk/>
          <pc:sldMk cId="88278573" sldId="257"/>
        </pc:sldMkLst>
        <pc:spChg chg="mod">
          <ac:chgData name="Jo Prestia" userId="725aace31fa660f5" providerId="LiveId" clId="{19841084-1FC6-4765-BDA1-EBFDAF2831FD}" dt="2023-11-21T14:05:00.732" v="188" actId="255"/>
          <ac:spMkLst>
            <pc:docMk/>
            <pc:sldMk cId="88278573" sldId="257"/>
            <ac:spMk id="2" creationId="{00000000-0000-0000-0000-000000000000}"/>
          </ac:spMkLst>
        </pc:spChg>
        <pc:spChg chg="mod">
          <ac:chgData name="Jo Prestia" userId="725aace31fa660f5" providerId="LiveId" clId="{19841084-1FC6-4765-BDA1-EBFDAF2831FD}" dt="2023-11-21T14:04:49.211" v="186" actId="14100"/>
          <ac:spMkLst>
            <pc:docMk/>
            <pc:sldMk cId="88278573" sldId="257"/>
            <ac:spMk id="4" creationId="{00000000-0000-0000-0000-000000000000}"/>
          </ac:spMkLst>
        </pc:spChg>
        <pc:spChg chg="mod">
          <ac:chgData name="Jo Prestia" userId="725aace31fa660f5" providerId="LiveId" clId="{19841084-1FC6-4765-BDA1-EBFDAF2831FD}" dt="2023-11-23T12:53:19.955" v="653" actId="1076"/>
          <ac:spMkLst>
            <pc:docMk/>
            <pc:sldMk cId="88278573" sldId="257"/>
            <ac:spMk id="11" creationId="{02F3FD92-875A-4B8C-0938-86FBA9D0D8B1}"/>
          </ac:spMkLst>
        </pc:spChg>
      </pc:sldChg>
      <pc:sldChg chg="modSp mod modAnim">
        <pc:chgData name="Jo Prestia" userId="725aace31fa660f5" providerId="LiveId" clId="{19841084-1FC6-4765-BDA1-EBFDAF2831FD}" dt="2023-11-23T12:53:11.591" v="652" actId="20577"/>
        <pc:sldMkLst>
          <pc:docMk/>
          <pc:sldMk cId="2032178531" sldId="269"/>
        </pc:sldMkLst>
        <pc:spChg chg="mod">
          <ac:chgData name="Jo Prestia" userId="725aace31fa660f5" providerId="LiveId" clId="{19841084-1FC6-4765-BDA1-EBFDAF2831FD}" dt="2023-11-23T12:45:50.265" v="292" actId="255"/>
          <ac:spMkLst>
            <pc:docMk/>
            <pc:sldMk cId="2032178531" sldId="269"/>
            <ac:spMk id="2" creationId="{00000000-0000-0000-0000-000000000000}"/>
          </ac:spMkLst>
        </pc:spChg>
        <pc:spChg chg="mod">
          <ac:chgData name="Jo Prestia" userId="725aace31fa660f5" providerId="LiveId" clId="{19841084-1FC6-4765-BDA1-EBFDAF2831FD}" dt="2023-11-23T12:53:11.591" v="652" actId="20577"/>
          <ac:spMkLst>
            <pc:docMk/>
            <pc:sldMk cId="2032178531" sldId="269"/>
            <ac:spMk id="11" creationId="{02F3FD92-875A-4B8C-0938-86FBA9D0D8B1}"/>
          </ac:spMkLst>
        </pc:spChg>
      </pc:sldChg>
      <pc:sldChg chg="modSp mod modAnim">
        <pc:chgData name="Jo Prestia" userId="725aace31fa660f5" providerId="LiveId" clId="{19841084-1FC6-4765-BDA1-EBFDAF2831FD}" dt="2023-11-23T12:59:44.305" v="1221" actId="1076"/>
        <pc:sldMkLst>
          <pc:docMk/>
          <pc:sldMk cId="2413841575" sldId="275"/>
        </pc:sldMkLst>
        <pc:spChg chg="mod">
          <ac:chgData name="Jo Prestia" userId="725aace31fa660f5" providerId="LiveId" clId="{19841084-1FC6-4765-BDA1-EBFDAF2831FD}" dt="2023-11-23T12:59:40.675" v="1220" actId="1076"/>
          <ac:spMkLst>
            <pc:docMk/>
            <pc:sldMk cId="2413841575" sldId="275"/>
            <ac:spMk id="2" creationId="{00000000-0000-0000-0000-000000000000}"/>
          </ac:spMkLst>
        </pc:spChg>
        <pc:spChg chg="mod">
          <ac:chgData name="Jo Prestia" userId="725aace31fa660f5" providerId="LiveId" clId="{19841084-1FC6-4765-BDA1-EBFDAF2831FD}" dt="2023-11-23T12:59:44.305" v="1221" actId="1076"/>
          <ac:spMkLst>
            <pc:docMk/>
            <pc:sldMk cId="2413841575" sldId="275"/>
            <ac:spMk id="11" creationId="{02F3FD92-875A-4B8C-0938-86FBA9D0D8B1}"/>
          </ac:spMkLst>
        </pc:spChg>
      </pc:sldChg>
      <pc:sldChg chg="modSp mod modAnim">
        <pc:chgData name="Jo Prestia" userId="725aace31fa660f5" providerId="LiveId" clId="{19841084-1FC6-4765-BDA1-EBFDAF2831FD}" dt="2023-11-23T13:21:11.142" v="3701" actId="20577"/>
        <pc:sldMkLst>
          <pc:docMk/>
          <pc:sldMk cId="1856082545" sldId="277"/>
        </pc:sldMkLst>
        <pc:spChg chg="mod">
          <ac:chgData name="Jo Prestia" userId="725aace31fa660f5" providerId="LiveId" clId="{19841084-1FC6-4765-BDA1-EBFDAF2831FD}" dt="2023-11-23T13:00:44.125" v="1329" actId="20577"/>
          <ac:spMkLst>
            <pc:docMk/>
            <pc:sldMk cId="1856082545" sldId="277"/>
            <ac:spMk id="2" creationId="{00000000-0000-0000-0000-000000000000}"/>
          </ac:spMkLst>
        </pc:spChg>
        <pc:spChg chg="mod">
          <ac:chgData name="Jo Prestia" userId="725aace31fa660f5" providerId="LiveId" clId="{19841084-1FC6-4765-BDA1-EBFDAF2831FD}" dt="2023-11-23T13:21:11.142" v="3701" actId="20577"/>
          <ac:spMkLst>
            <pc:docMk/>
            <pc:sldMk cId="1856082545" sldId="277"/>
            <ac:spMk id="11" creationId="{02F3FD92-875A-4B8C-0938-86FBA9D0D8B1}"/>
          </ac:spMkLst>
        </pc:spChg>
      </pc:sldChg>
      <pc:sldChg chg="addSp delSp modSp del mod delAnim modAnim">
        <pc:chgData name="Jo Prestia" userId="725aace31fa660f5" providerId="LiveId" clId="{19841084-1FC6-4765-BDA1-EBFDAF2831FD}" dt="2023-11-23T13:08:41.717" v="2121" actId="47"/>
        <pc:sldMkLst>
          <pc:docMk/>
          <pc:sldMk cId="3482383427" sldId="278"/>
        </pc:sldMkLst>
        <pc:spChg chg="mod">
          <ac:chgData name="Jo Prestia" userId="725aace31fa660f5" providerId="LiveId" clId="{19841084-1FC6-4765-BDA1-EBFDAF2831FD}" dt="2023-11-23T13:07:15.305" v="2094" actId="1076"/>
          <ac:spMkLst>
            <pc:docMk/>
            <pc:sldMk cId="3482383427" sldId="278"/>
            <ac:spMk id="2" creationId="{00000000-0000-0000-0000-000000000000}"/>
          </ac:spMkLst>
        </pc:spChg>
        <pc:spChg chg="del">
          <ac:chgData name="Jo Prestia" userId="725aace31fa660f5" providerId="LiveId" clId="{19841084-1FC6-4765-BDA1-EBFDAF2831FD}" dt="2023-11-23T13:08:34.710" v="2119" actId="478"/>
          <ac:spMkLst>
            <pc:docMk/>
            <pc:sldMk cId="3482383427" sldId="278"/>
            <ac:spMk id="3" creationId="{D0E65F24-7F40-4669-0927-BE330D8AC8BE}"/>
          </ac:spMkLst>
        </pc:spChg>
        <pc:spChg chg="add del mod">
          <ac:chgData name="Jo Prestia" userId="725aace31fa660f5" providerId="LiveId" clId="{19841084-1FC6-4765-BDA1-EBFDAF2831FD}" dt="2023-11-23T13:07:24.219" v="2096" actId="478"/>
          <ac:spMkLst>
            <pc:docMk/>
            <pc:sldMk cId="3482383427" sldId="278"/>
            <ac:spMk id="5" creationId="{0853D267-CAE5-92FB-35A1-58F387514072}"/>
          </ac:spMkLst>
        </pc:spChg>
        <pc:spChg chg="del">
          <ac:chgData name="Jo Prestia" userId="725aace31fa660f5" providerId="LiveId" clId="{19841084-1FC6-4765-BDA1-EBFDAF2831FD}" dt="2023-11-23T13:07:21.195" v="2095" actId="478"/>
          <ac:spMkLst>
            <pc:docMk/>
            <pc:sldMk cId="3482383427" sldId="278"/>
            <ac:spMk id="11" creationId="{02F3FD92-875A-4B8C-0938-86FBA9D0D8B1}"/>
          </ac:spMkLst>
        </pc:spChg>
      </pc:sldChg>
      <pc:sldChg chg="modSp modAnim">
        <pc:chgData name="Jo Prestia" userId="725aace31fa660f5" providerId="LiveId" clId="{19841084-1FC6-4765-BDA1-EBFDAF2831FD}" dt="2023-11-23T13:28:42.499" v="4562" actId="20577"/>
        <pc:sldMkLst>
          <pc:docMk/>
          <pc:sldMk cId="3883780505" sldId="279"/>
        </pc:sldMkLst>
        <pc:spChg chg="mod">
          <ac:chgData name="Jo Prestia" userId="725aace31fa660f5" providerId="LiveId" clId="{19841084-1FC6-4765-BDA1-EBFDAF2831FD}" dt="2023-11-23T13:23:34.762" v="3794" actId="20577"/>
          <ac:spMkLst>
            <pc:docMk/>
            <pc:sldMk cId="3883780505" sldId="279"/>
            <ac:spMk id="2" creationId="{00000000-0000-0000-0000-000000000000}"/>
          </ac:spMkLst>
        </pc:spChg>
        <pc:spChg chg="mod">
          <ac:chgData name="Jo Prestia" userId="725aace31fa660f5" providerId="LiveId" clId="{19841084-1FC6-4765-BDA1-EBFDAF2831FD}" dt="2023-11-23T13:28:42.499" v="4562" actId="20577"/>
          <ac:spMkLst>
            <pc:docMk/>
            <pc:sldMk cId="3883780505" sldId="279"/>
            <ac:spMk id="11" creationId="{02F3FD92-875A-4B8C-0938-86FBA9D0D8B1}"/>
          </ac:spMkLst>
        </pc:spChg>
      </pc:sldChg>
      <pc:sldChg chg="modSp modAnim">
        <pc:chgData name="Jo Prestia" userId="725aace31fa660f5" providerId="LiveId" clId="{19841084-1FC6-4765-BDA1-EBFDAF2831FD}" dt="2023-11-23T13:38:16.312" v="5710" actId="20577"/>
        <pc:sldMkLst>
          <pc:docMk/>
          <pc:sldMk cId="235538736" sldId="282"/>
        </pc:sldMkLst>
        <pc:spChg chg="mod">
          <ac:chgData name="Jo Prestia" userId="725aace31fa660f5" providerId="LiveId" clId="{19841084-1FC6-4765-BDA1-EBFDAF2831FD}" dt="2023-11-23T13:38:16.312" v="5710" actId="20577"/>
          <ac:spMkLst>
            <pc:docMk/>
            <pc:sldMk cId="235538736" sldId="282"/>
            <ac:spMk id="11" creationId="{02F3FD92-875A-4B8C-0938-86FBA9D0D8B1}"/>
          </ac:spMkLst>
        </pc:spChg>
      </pc:sldChg>
      <pc:sldChg chg="delSp modSp mod modAnim">
        <pc:chgData name="Jo Prestia" userId="725aace31fa660f5" providerId="LiveId" clId="{19841084-1FC6-4765-BDA1-EBFDAF2831FD}" dt="2023-11-23T13:54:36.045" v="6156" actId="20577"/>
        <pc:sldMkLst>
          <pc:docMk/>
          <pc:sldMk cId="3133678668" sldId="283"/>
        </pc:sldMkLst>
        <pc:spChg chg="mod">
          <ac:chgData name="Jo Prestia" userId="725aace31fa660f5" providerId="LiveId" clId="{19841084-1FC6-4765-BDA1-EBFDAF2831FD}" dt="2023-11-23T13:41:39.865" v="5795" actId="255"/>
          <ac:spMkLst>
            <pc:docMk/>
            <pc:sldMk cId="3133678668" sldId="283"/>
            <ac:spMk id="2" creationId="{00000000-0000-0000-0000-000000000000}"/>
          </ac:spMkLst>
        </pc:spChg>
        <pc:spChg chg="del">
          <ac:chgData name="Jo Prestia" userId="725aace31fa660f5" providerId="LiveId" clId="{19841084-1FC6-4765-BDA1-EBFDAF2831FD}" dt="2023-11-23T13:44:12.379" v="5848" actId="478"/>
          <ac:spMkLst>
            <pc:docMk/>
            <pc:sldMk cId="3133678668" sldId="283"/>
            <ac:spMk id="4" creationId="{00000000-0000-0000-0000-000000000000}"/>
          </ac:spMkLst>
        </pc:spChg>
        <pc:spChg chg="mod">
          <ac:chgData name="Jo Prestia" userId="725aace31fa660f5" providerId="LiveId" clId="{19841084-1FC6-4765-BDA1-EBFDAF2831FD}" dt="2023-11-23T13:54:36.045" v="6156" actId="20577"/>
          <ac:spMkLst>
            <pc:docMk/>
            <pc:sldMk cId="3133678668" sldId="283"/>
            <ac:spMk id="11" creationId="{02F3FD92-875A-4B8C-0938-86FBA9D0D8B1}"/>
          </ac:spMkLst>
        </pc:spChg>
      </pc:sldChg>
      <pc:sldChg chg="addSp delSp modSp mod delAnim modAnim">
        <pc:chgData name="Jo Prestia" userId="725aace31fa660f5" providerId="LiveId" clId="{19841084-1FC6-4765-BDA1-EBFDAF2831FD}" dt="2023-11-23T13:54:39.395" v="6159" actId="20577"/>
        <pc:sldMkLst>
          <pc:docMk/>
          <pc:sldMk cId="3004920781" sldId="284"/>
        </pc:sldMkLst>
        <pc:spChg chg="del">
          <ac:chgData name="Jo Prestia" userId="725aace31fa660f5" providerId="LiveId" clId="{19841084-1FC6-4765-BDA1-EBFDAF2831FD}" dt="2023-11-23T13:46:35.246" v="6075" actId="478"/>
          <ac:spMkLst>
            <pc:docMk/>
            <pc:sldMk cId="3004920781" sldId="284"/>
            <ac:spMk id="2" creationId="{00000000-0000-0000-0000-000000000000}"/>
          </ac:spMkLst>
        </pc:spChg>
        <pc:spChg chg="add mod">
          <ac:chgData name="Jo Prestia" userId="725aace31fa660f5" providerId="LiveId" clId="{19841084-1FC6-4765-BDA1-EBFDAF2831FD}" dt="2023-11-23T13:46:51.244" v="6079" actId="1076"/>
          <ac:spMkLst>
            <pc:docMk/>
            <pc:sldMk cId="3004920781" sldId="284"/>
            <ac:spMk id="3" creationId="{E4D9A043-688B-ADE0-29E1-4630D1963850}"/>
          </ac:spMkLst>
        </pc:spChg>
        <pc:spChg chg="mod">
          <ac:chgData name="Jo Prestia" userId="725aace31fa660f5" providerId="LiveId" clId="{19841084-1FC6-4765-BDA1-EBFDAF2831FD}" dt="2023-11-23T13:54:39.395" v="6159" actId="20577"/>
          <ac:spMkLst>
            <pc:docMk/>
            <pc:sldMk cId="3004920781" sldId="284"/>
            <ac:spMk id="11" creationId="{02F3FD92-875A-4B8C-0938-86FBA9D0D8B1}"/>
          </ac:spMkLst>
        </pc:spChg>
      </pc:sldChg>
      <pc:sldChg chg="addSp delSp modSp del mod">
        <pc:chgData name="Jo Prestia" userId="725aace31fa660f5" providerId="LiveId" clId="{19841084-1FC6-4765-BDA1-EBFDAF2831FD}" dt="2023-11-23T14:08:13.924" v="6771" actId="47"/>
        <pc:sldMkLst>
          <pc:docMk/>
          <pc:sldMk cId="3022930781" sldId="285"/>
        </pc:sldMkLst>
        <pc:spChg chg="mod">
          <ac:chgData name="Jo Prestia" userId="725aace31fa660f5" providerId="LiveId" clId="{19841084-1FC6-4765-BDA1-EBFDAF2831FD}" dt="2023-11-23T13:56:14.847" v="6272" actId="2710"/>
          <ac:spMkLst>
            <pc:docMk/>
            <pc:sldMk cId="3022930781" sldId="285"/>
            <ac:spMk id="2" creationId="{00000000-0000-0000-0000-000000000000}"/>
          </ac:spMkLst>
        </pc:spChg>
        <pc:spChg chg="mod">
          <ac:chgData name="Jo Prestia" userId="725aace31fa660f5" providerId="LiveId" clId="{19841084-1FC6-4765-BDA1-EBFDAF2831FD}" dt="2023-11-23T13:59:40.299" v="6485" actId="18245"/>
          <ac:spMkLst>
            <pc:docMk/>
            <pc:sldMk cId="3022930781" sldId="285"/>
            <ac:spMk id="5" creationId="{5C6C42AD-0EF9-3FBB-32A5-8279DFE02C55}"/>
          </ac:spMkLst>
        </pc:spChg>
        <pc:spChg chg="mod">
          <ac:chgData name="Jo Prestia" userId="725aace31fa660f5" providerId="LiveId" clId="{19841084-1FC6-4765-BDA1-EBFDAF2831FD}" dt="2023-11-23T13:59:40.299" v="6485" actId="18245"/>
          <ac:spMkLst>
            <pc:docMk/>
            <pc:sldMk cId="3022930781" sldId="285"/>
            <ac:spMk id="6" creationId="{BCD0F1D0-ACCB-2AF0-99F1-18AD2B8774CA}"/>
          </ac:spMkLst>
        </pc:spChg>
        <pc:spChg chg="mod">
          <ac:chgData name="Jo Prestia" userId="725aace31fa660f5" providerId="LiveId" clId="{19841084-1FC6-4765-BDA1-EBFDAF2831FD}" dt="2023-11-23T13:59:40.299" v="6485" actId="18245"/>
          <ac:spMkLst>
            <pc:docMk/>
            <pc:sldMk cId="3022930781" sldId="285"/>
            <ac:spMk id="7" creationId="{A1DB8B94-7A18-823B-A29F-1EDFE57EBEC8}"/>
          </ac:spMkLst>
        </pc:spChg>
        <pc:spChg chg="mod">
          <ac:chgData name="Jo Prestia" userId="725aace31fa660f5" providerId="LiveId" clId="{19841084-1FC6-4765-BDA1-EBFDAF2831FD}" dt="2023-11-23T13:59:40.299" v="6485" actId="18245"/>
          <ac:spMkLst>
            <pc:docMk/>
            <pc:sldMk cId="3022930781" sldId="285"/>
            <ac:spMk id="9" creationId="{51D6EF5C-9AA2-0085-D460-DB96D951E4C6}"/>
          </ac:spMkLst>
        </pc:spChg>
        <pc:spChg chg="mod">
          <ac:chgData name="Jo Prestia" userId="725aace31fa660f5" providerId="LiveId" clId="{19841084-1FC6-4765-BDA1-EBFDAF2831FD}" dt="2023-11-23T13:59:40.299" v="6485" actId="18245"/>
          <ac:spMkLst>
            <pc:docMk/>
            <pc:sldMk cId="3022930781" sldId="285"/>
            <ac:spMk id="10" creationId="{8DF56210-B84A-F8C5-7BAE-619F00A68A5D}"/>
          </ac:spMkLst>
        </pc:spChg>
        <pc:spChg chg="mod">
          <ac:chgData name="Jo Prestia" userId="725aace31fa660f5" providerId="LiveId" clId="{19841084-1FC6-4765-BDA1-EBFDAF2831FD}" dt="2023-11-23T13:59:40.299" v="6485" actId="18245"/>
          <ac:spMkLst>
            <pc:docMk/>
            <pc:sldMk cId="3022930781" sldId="285"/>
            <ac:spMk id="11" creationId="{01D0728F-4BCD-F6B3-A3D8-7B0531CA05B2}"/>
          </ac:spMkLst>
        </pc:spChg>
        <pc:spChg chg="mod">
          <ac:chgData name="Jo Prestia" userId="725aace31fa660f5" providerId="LiveId" clId="{19841084-1FC6-4765-BDA1-EBFDAF2831FD}" dt="2023-11-23T13:59:40.299" v="6485" actId="18245"/>
          <ac:spMkLst>
            <pc:docMk/>
            <pc:sldMk cId="3022930781" sldId="285"/>
            <ac:spMk id="12" creationId="{B8FB133E-F58F-8919-D0B3-2AC1FD6B285A}"/>
          </ac:spMkLst>
        </pc:spChg>
        <pc:grpChg chg="mod">
          <ac:chgData name="Jo Prestia" userId="725aace31fa660f5" providerId="LiveId" clId="{19841084-1FC6-4765-BDA1-EBFDAF2831FD}" dt="2023-11-23T13:59:40.299" v="6485" actId="18245"/>
          <ac:grpSpMkLst>
            <pc:docMk/>
            <pc:sldMk cId="3022930781" sldId="285"/>
            <ac:grpSpMk id="4" creationId="{3AA163A6-E15A-D54D-05BE-1BA63263A3CB}"/>
          </ac:grpSpMkLst>
        </pc:grpChg>
        <pc:graphicFrameChg chg="add del mod modGraphic">
          <ac:chgData name="Jo Prestia" userId="725aace31fa660f5" providerId="LiveId" clId="{19841084-1FC6-4765-BDA1-EBFDAF2831FD}" dt="2023-11-23T13:59:40.299" v="6485" actId="18245"/>
          <ac:graphicFrameMkLst>
            <pc:docMk/>
            <pc:sldMk cId="3022930781" sldId="285"/>
            <ac:graphicFrameMk id="3" creationId="{ED1E4115-4087-3E6B-5CAF-CD82A414461A}"/>
          </ac:graphicFrameMkLst>
        </pc:graphicFrameChg>
        <pc:picChg chg="del">
          <ac:chgData name="Jo Prestia" userId="725aace31fa660f5" providerId="LiveId" clId="{19841084-1FC6-4765-BDA1-EBFDAF2831FD}" dt="2023-11-23T13:55:27.088" v="6168" actId="478"/>
          <ac:picMkLst>
            <pc:docMk/>
            <pc:sldMk cId="3022930781" sldId="285"/>
            <ac:picMk id="1026" creationId="{D79CD766-A672-C8E5-BA09-4A3605E5F693}"/>
          </ac:picMkLst>
        </pc:picChg>
      </pc:sldChg>
      <pc:sldChg chg="addSp delSp modSp mod delAnim modAnim">
        <pc:chgData name="Jo Prestia" userId="725aace31fa660f5" providerId="LiveId" clId="{19841084-1FC6-4765-BDA1-EBFDAF2831FD}" dt="2023-11-23T13:55:18.422" v="6167" actId="1076"/>
        <pc:sldMkLst>
          <pc:docMk/>
          <pc:sldMk cId="3684956442" sldId="286"/>
        </pc:sldMkLst>
        <pc:spChg chg="del">
          <ac:chgData name="Jo Prestia" userId="725aace31fa660f5" providerId="LiveId" clId="{19841084-1FC6-4765-BDA1-EBFDAF2831FD}" dt="2023-11-23T13:48:14.410" v="6091" actId="478"/>
          <ac:spMkLst>
            <pc:docMk/>
            <pc:sldMk cId="3684956442" sldId="286"/>
            <ac:spMk id="2" creationId="{00000000-0000-0000-0000-000000000000}"/>
          </ac:spMkLst>
        </pc:spChg>
        <pc:spChg chg="del">
          <ac:chgData name="Jo Prestia" userId="725aace31fa660f5" providerId="LiveId" clId="{19841084-1FC6-4765-BDA1-EBFDAF2831FD}" dt="2023-11-23T13:54:54.470" v="6164" actId="478"/>
          <ac:spMkLst>
            <pc:docMk/>
            <pc:sldMk cId="3684956442" sldId="286"/>
            <ac:spMk id="4" creationId="{00000000-0000-0000-0000-000000000000}"/>
          </ac:spMkLst>
        </pc:spChg>
        <pc:spChg chg="mod">
          <ac:chgData name="Jo Prestia" userId="725aace31fa660f5" providerId="LiveId" clId="{19841084-1FC6-4765-BDA1-EBFDAF2831FD}" dt="2023-11-23T13:55:00.948" v="6165" actId="1076"/>
          <ac:spMkLst>
            <pc:docMk/>
            <pc:sldMk cId="3684956442" sldId="286"/>
            <ac:spMk id="5" creationId="{5467499F-DD67-0CC5-9353-799E4C7C62CE}"/>
          </ac:spMkLst>
        </pc:spChg>
        <pc:spChg chg="add del mod">
          <ac:chgData name="Jo Prestia" userId="725aace31fa660f5" providerId="LiveId" clId="{19841084-1FC6-4765-BDA1-EBFDAF2831FD}" dt="2023-11-23T13:47:01.279" v="6081" actId="478"/>
          <ac:spMkLst>
            <pc:docMk/>
            <pc:sldMk cId="3684956442" sldId="286"/>
            <ac:spMk id="7" creationId="{310D33B0-2E50-7222-1DCA-711DEEF609A7}"/>
          </ac:spMkLst>
        </pc:spChg>
        <pc:spChg chg="add mod">
          <ac:chgData name="Jo Prestia" userId="725aace31fa660f5" providerId="LiveId" clId="{19841084-1FC6-4765-BDA1-EBFDAF2831FD}" dt="2023-11-23T13:55:18.422" v="6167" actId="1076"/>
          <ac:spMkLst>
            <pc:docMk/>
            <pc:sldMk cId="3684956442" sldId="286"/>
            <ac:spMk id="9" creationId="{1F838068-C5BC-6C33-131E-FF831DDD68AA}"/>
          </ac:spMkLst>
        </pc:spChg>
        <pc:graphicFrameChg chg="del">
          <ac:chgData name="Jo Prestia" userId="725aace31fa660f5" providerId="LiveId" clId="{19841084-1FC6-4765-BDA1-EBFDAF2831FD}" dt="2023-11-23T13:46:59.373" v="6080" actId="478"/>
          <ac:graphicFrameMkLst>
            <pc:docMk/>
            <pc:sldMk cId="3684956442" sldId="286"/>
            <ac:graphicFrameMk id="3" creationId="{1FC59662-6CC8-3861-2530-C69D551F5167}"/>
          </ac:graphicFrameMkLst>
        </pc:graphicFrameChg>
      </pc:sldChg>
      <pc:sldChg chg="del">
        <pc:chgData name="Jo Prestia" userId="725aace31fa660f5" providerId="LiveId" clId="{19841084-1FC6-4765-BDA1-EBFDAF2831FD}" dt="2023-11-23T13:55:28.865" v="6169" actId="47"/>
        <pc:sldMkLst>
          <pc:docMk/>
          <pc:sldMk cId="554189633" sldId="287"/>
        </pc:sldMkLst>
      </pc:sldChg>
      <pc:sldChg chg="addSp delSp modSp new mod modAnim">
        <pc:chgData name="Jo Prestia" userId="725aace31fa660f5" providerId="LiveId" clId="{19841084-1FC6-4765-BDA1-EBFDAF2831FD}" dt="2023-11-23T13:22:26.549" v="3719" actId="122"/>
        <pc:sldMkLst>
          <pc:docMk/>
          <pc:sldMk cId="2192021405" sldId="288"/>
        </pc:sldMkLst>
        <pc:spChg chg="del mod">
          <ac:chgData name="Jo Prestia" userId="725aace31fa660f5" providerId="LiveId" clId="{19841084-1FC6-4765-BDA1-EBFDAF2831FD}" dt="2023-11-23T13:08:08.148" v="2116" actId="478"/>
          <ac:spMkLst>
            <pc:docMk/>
            <pc:sldMk cId="2192021405" sldId="288"/>
            <ac:spMk id="2" creationId="{6B3889C7-ED4C-E00A-A000-4612FC778B1D}"/>
          </ac:spMkLst>
        </pc:spChg>
        <pc:spChg chg="mod">
          <ac:chgData name="Jo Prestia" userId="725aace31fa660f5" providerId="LiveId" clId="{19841084-1FC6-4765-BDA1-EBFDAF2831FD}" dt="2023-11-23T13:22:21.920" v="3718" actId="122"/>
          <ac:spMkLst>
            <pc:docMk/>
            <pc:sldMk cId="2192021405" sldId="288"/>
            <ac:spMk id="3" creationId="{CFFE3336-8A2D-0240-2F76-FBC7934FBE92}"/>
          </ac:spMkLst>
        </pc:spChg>
        <pc:spChg chg="mod">
          <ac:chgData name="Jo Prestia" userId="725aace31fa660f5" providerId="LiveId" clId="{19841084-1FC6-4765-BDA1-EBFDAF2831FD}" dt="2023-11-23T13:21:27.808" v="3704" actId="14100"/>
          <ac:spMkLst>
            <pc:docMk/>
            <pc:sldMk cId="2192021405" sldId="288"/>
            <ac:spMk id="4" creationId="{C088AC96-596A-049F-1CB0-1426DB5E1D6D}"/>
          </ac:spMkLst>
        </pc:spChg>
        <pc:spChg chg="mod">
          <ac:chgData name="Jo Prestia" userId="725aace31fa660f5" providerId="LiveId" clId="{19841084-1FC6-4765-BDA1-EBFDAF2831FD}" dt="2023-11-23T13:22:26.549" v="3719" actId="122"/>
          <ac:spMkLst>
            <pc:docMk/>
            <pc:sldMk cId="2192021405" sldId="288"/>
            <ac:spMk id="5" creationId="{E455F32B-4750-E34A-A975-19D5502DE924}"/>
          </ac:spMkLst>
        </pc:spChg>
        <pc:spChg chg="mod">
          <ac:chgData name="Jo Prestia" userId="725aace31fa660f5" providerId="LiveId" clId="{19841084-1FC6-4765-BDA1-EBFDAF2831FD}" dt="2023-11-23T13:21:42.903" v="3709" actId="14100"/>
          <ac:spMkLst>
            <pc:docMk/>
            <pc:sldMk cId="2192021405" sldId="288"/>
            <ac:spMk id="6" creationId="{AE5C41AA-5473-768E-73E7-9F063A2416C7}"/>
          </ac:spMkLst>
        </pc:spChg>
        <pc:spChg chg="add mod">
          <ac:chgData name="Jo Prestia" userId="725aace31fa660f5" providerId="LiveId" clId="{19841084-1FC6-4765-BDA1-EBFDAF2831FD}" dt="2023-11-23T13:08:16.812" v="2117"/>
          <ac:spMkLst>
            <pc:docMk/>
            <pc:sldMk cId="2192021405" sldId="288"/>
            <ac:spMk id="7" creationId="{EEA8A5E7-92D9-697C-A44F-7D59C041A5BA}"/>
          </ac:spMkLst>
        </pc:spChg>
        <pc:spChg chg="add mod">
          <ac:chgData name="Jo Prestia" userId="725aace31fa660f5" providerId="LiveId" clId="{19841084-1FC6-4765-BDA1-EBFDAF2831FD}" dt="2023-11-23T13:08:40.016" v="2120"/>
          <ac:spMkLst>
            <pc:docMk/>
            <pc:sldMk cId="2192021405" sldId="288"/>
            <ac:spMk id="9" creationId="{FEAE274B-2B93-EFFF-2E71-217308A9A5C9}"/>
          </ac:spMkLst>
        </pc:spChg>
        <pc:spChg chg="add mod">
          <ac:chgData name="Jo Prestia" userId="725aace31fa660f5" providerId="LiveId" clId="{19841084-1FC6-4765-BDA1-EBFDAF2831FD}" dt="2023-11-23T13:10:28.935" v="2280" actId="1076"/>
          <ac:spMkLst>
            <pc:docMk/>
            <pc:sldMk cId="2192021405" sldId="288"/>
            <ac:spMk id="10" creationId="{1B43EBBD-3AAF-D597-FE8A-EDE75A0328C7}"/>
          </ac:spMkLst>
        </pc:spChg>
        <pc:picChg chg="add mod">
          <ac:chgData name="Jo Prestia" userId="725aace31fa660f5" providerId="LiveId" clId="{19841084-1FC6-4765-BDA1-EBFDAF2831FD}" dt="2023-11-23T13:08:49.595" v="2123" actId="1076"/>
          <ac:picMkLst>
            <pc:docMk/>
            <pc:sldMk cId="2192021405" sldId="288"/>
            <ac:picMk id="8" creationId="{6E1EDA87-15B4-038B-54BF-95C265DC8DB2}"/>
          </ac:picMkLst>
        </pc:picChg>
      </pc:sldChg>
      <pc:sldChg chg="delSp new del mod">
        <pc:chgData name="Jo Prestia" userId="725aace31fa660f5" providerId="LiveId" clId="{19841084-1FC6-4765-BDA1-EBFDAF2831FD}" dt="2023-11-23T13:53:26.586" v="6144" actId="47"/>
        <pc:sldMkLst>
          <pc:docMk/>
          <pc:sldMk cId="893402861" sldId="289"/>
        </pc:sldMkLst>
        <pc:spChg chg="del">
          <ac:chgData name="Jo Prestia" userId="725aace31fa660f5" providerId="LiveId" clId="{19841084-1FC6-4765-BDA1-EBFDAF2831FD}" dt="2023-11-23T13:52:38.572" v="6130" actId="478"/>
          <ac:spMkLst>
            <pc:docMk/>
            <pc:sldMk cId="893402861" sldId="289"/>
            <ac:spMk id="2" creationId="{F95556BD-625A-F83E-AE18-FC09F7B29713}"/>
          </ac:spMkLst>
        </pc:spChg>
      </pc:sldChg>
      <pc:sldChg chg="addSp delSp modSp new mod ord">
        <pc:chgData name="Jo Prestia" userId="725aace31fa660f5" providerId="LiveId" clId="{19841084-1FC6-4765-BDA1-EBFDAF2831FD}" dt="2023-11-23T13:53:25.500" v="6143"/>
        <pc:sldMkLst>
          <pc:docMk/>
          <pc:sldMk cId="3369385256" sldId="290"/>
        </pc:sldMkLst>
        <pc:spChg chg="del">
          <ac:chgData name="Jo Prestia" userId="725aace31fa660f5" providerId="LiveId" clId="{19841084-1FC6-4765-BDA1-EBFDAF2831FD}" dt="2023-11-23T13:52:54.571" v="6133" actId="478"/>
          <ac:spMkLst>
            <pc:docMk/>
            <pc:sldMk cId="3369385256" sldId="290"/>
            <ac:spMk id="2" creationId="{A753E569-D7A7-830F-F87A-E428B07FE57D}"/>
          </ac:spMkLst>
        </pc:spChg>
        <pc:spChg chg="del">
          <ac:chgData name="Jo Prestia" userId="725aace31fa660f5" providerId="LiveId" clId="{19841084-1FC6-4765-BDA1-EBFDAF2831FD}" dt="2023-11-23T13:52:53.264" v="6132" actId="478"/>
          <ac:spMkLst>
            <pc:docMk/>
            <pc:sldMk cId="3369385256" sldId="290"/>
            <ac:spMk id="3" creationId="{7FA2F9C7-82AA-9964-8AB6-DEF21E670F31}"/>
          </ac:spMkLst>
        </pc:spChg>
        <pc:picChg chg="add mod">
          <ac:chgData name="Jo Prestia" userId="725aace31fa660f5" providerId="LiveId" clId="{19841084-1FC6-4765-BDA1-EBFDAF2831FD}" dt="2023-11-23T13:53:22.460" v="6141" actId="14100"/>
          <ac:picMkLst>
            <pc:docMk/>
            <pc:sldMk cId="3369385256" sldId="290"/>
            <ac:picMk id="5" creationId="{161FD4E1-ADA9-D67D-0A92-9E09183344A5}"/>
          </ac:picMkLst>
        </pc:picChg>
      </pc:sldChg>
      <pc:sldChg chg="addSp delSp modSp add mod">
        <pc:chgData name="Jo Prestia" userId="725aace31fa660f5" providerId="LiveId" clId="{19841084-1FC6-4765-BDA1-EBFDAF2831FD}" dt="2023-11-23T14:10:36.974" v="6772" actId="1076"/>
        <pc:sldMkLst>
          <pc:docMk/>
          <pc:sldMk cId="3121348837" sldId="291"/>
        </pc:sldMkLst>
        <pc:spChg chg="mod">
          <ac:chgData name="Jo Prestia" userId="725aace31fa660f5" providerId="LiveId" clId="{19841084-1FC6-4765-BDA1-EBFDAF2831FD}" dt="2023-11-23T14:07:38.497" v="6763" actId="14100"/>
          <ac:spMkLst>
            <pc:docMk/>
            <pc:sldMk cId="3121348837" sldId="291"/>
            <ac:spMk id="2" creationId="{00000000-0000-0000-0000-000000000000}"/>
          </ac:spMkLst>
        </pc:spChg>
        <pc:spChg chg="add mod">
          <ac:chgData name="Jo Prestia" userId="725aace31fa660f5" providerId="LiveId" clId="{19841084-1FC6-4765-BDA1-EBFDAF2831FD}" dt="2023-11-23T14:07:51.902" v="6766" actId="207"/>
          <ac:spMkLst>
            <pc:docMk/>
            <pc:sldMk cId="3121348837" sldId="291"/>
            <ac:spMk id="3" creationId="{F7DEB63E-5FDC-D518-A7FE-42BB408C192D}"/>
          </ac:spMkLst>
        </pc:spChg>
        <pc:spChg chg="add mod">
          <ac:chgData name="Jo Prestia" userId="725aace31fa660f5" providerId="LiveId" clId="{19841084-1FC6-4765-BDA1-EBFDAF2831FD}" dt="2023-11-23T14:07:59.435" v="6769" actId="207"/>
          <ac:spMkLst>
            <pc:docMk/>
            <pc:sldMk cId="3121348837" sldId="291"/>
            <ac:spMk id="13" creationId="{B259D7C2-B294-8F9C-6061-48DF788465F1}"/>
          </ac:spMkLst>
        </pc:spChg>
        <pc:spChg chg="add mod">
          <ac:chgData name="Jo Prestia" userId="725aace31fa660f5" providerId="LiveId" clId="{19841084-1FC6-4765-BDA1-EBFDAF2831FD}" dt="2023-11-23T14:07:54.129" v="6767" actId="207"/>
          <ac:spMkLst>
            <pc:docMk/>
            <pc:sldMk cId="3121348837" sldId="291"/>
            <ac:spMk id="14" creationId="{8FF3A1C6-B78D-6A74-83CD-E9D0C61CC9F6}"/>
          </ac:spMkLst>
        </pc:spChg>
        <pc:spChg chg="add mod">
          <ac:chgData name="Jo Prestia" userId="725aace31fa660f5" providerId="LiveId" clId="{19841084-1FC6-4765-BDA1-EBFDAF2831FD}" dt="2023-11-23T14:07:56.744" v="6768" actId="207"/>
          <ac:spMkLst>
            <pc:docMk/>
            <pc:sldMk cId="3121348837" sldId="291"/>
            <ac:spMk id="15" creationId="{C248AE8A-EF5B-8CBC-8546-405F20713A54}"/>
          </ac:spMkLst>
        </pc:spChg>
        <pc:spChg chg="add mod">
          <ac:chgData name="Jo Prestia" userId="725aace31fa660f5" providerId="LiveId" clId="{19841084-1FC6-4765-BDA1-EBFDAF2831FD}" dt="2023-11-23T14:10:36.974" v="6772" actId="1076"/>
          <ac:spMkLst>
            <pc:docMk/>
            <pc:sldMk cId="3121348837" sldId="291"/>
            <ac:spMk id="16" creationId="{BA36FC78-95B3-0F90-8EC4-ADDF32B2BD98}"/>
          </ac:spMkLst>
        </pc:spChg>
        <pc:spChg chg="add mod">
          <ac:chgData name="Jo Prestia" userId="725aace31fa660f5" providerId="LiveId" clId="{19841084-1FC6-4765-BDA1-EBFDAF2831FD}" dt="2023-11-23T14:07:45.952" v="6764" actId="207"/>
          <ac:spMkLst>
            <pc:docMk/>
            <pc:sldMk cId="3121348837" sldId="291"/>
            <ac:spMk id="17" creationId="{3A454CA1-CDF7-214B-FEAB-0341D214EE0D}"/>
          </ac:spMkLst>
        </pc:spChg>
        <pc:grpChg chg="del">
          <ac:chgData name="Jo Prestia" userId="725aace31fa660f5" providerId="LiveId" clId="{19841084-1FC6-4765-BDA1-EBFDAF2831FD}" dt="2023-11-23T14:01:24.768" v="6487" actId="478"/>
          <ac:grpSpMkLst>
            <pc:docMk/>
            <pc:sldMk cId="3121348837" sldId="291"/>
            <ac:grpSpMk id="4" creationId="{3AA163A6-E15A-D54D-05BE-1BA63263A3CB}"/>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6377" y="2760314"/>
            <a:ext cx="11315247" cy="3847207"/>
          </a:xfrm>
          <a:prstGeom prst="rect">
            <a:avLst/>
          </a:prstGeom>
        </p:spPr>
        <p:txBody>
          <a:bodyPr lIns="0" tIns="0" rIns="0" bIns="0" rtlCol="0" anchor="t">
            <a:spAutoFit/>
          </a:bodyPr>
          <a:lstStyle/>
          <a:p>
            <a:pPr algn="ctr">
              <a:lnSpc>
                <a:spcPts val="9999"/>
              </a:lnSpc>
            </a:pPr>
            <a:r>
              <a:rPr lang="en-US" sz="9999" u="sng" dirty="0">
                <a:solidFill>
                  <a:srgbClr val="227C9D"/>
                </a:solidFill>
                <a:latin typeface="Kollektif Bold"/>
              </a:rPr>
              <a:t>Identifier les </a:t>
            </a:r>
            <a:r>
              <a:rPr lang="en-US" sz="9999" u="sng" dirty="0" err="1">
                <a:solidFill>
                  <a:srgbClr val="227C9D"/>
                </a:solidFill>
                <a:latin typeface="Kollektif Bold"/>
              </a:rPr>
              <a:t>contraintes</a:t>
            </a:r>
            <a:r>
              <a:rPr lang="en-US" sz="9999" u="sng" dirty="0">
                <a:solidFill>
                  <a:srgbClr val="227C9D"/>
                </a:solidFill>
                <a:latin typeface="Kollektif Bold"/>
              </a:rPr>
              <a:t> </a:t>
            </a:r>
            <a:r>
              <a:rPr lang="en-US" sz="9999" u="sng" dirty="0" err="1">
                <a:solidFill>
                  <a:srgbClr val="227C9D"/>
                </a:solidFill>
                <a:latin typeface="Kollektif Bold"/>
              </a:rPr>
              <a:t>liée</a:t>
            </a:r>
            <a:r>
              <a:rPr lang="en-US" sz="9999" u="sng" dirty="0">
                <a:solidFill>
                  <a:srgbClr val="227C9D"/>
                </a:solidFill>
                <a:latin typeface="Kollektif Bold"/>
              </a:rPr>
              <a:t> au </a:t>
            </a:r>
            <a:r>
              <a:rPr lang="en-US" sz="9999" u="sng" dirty="0" err="1">
                <a:solidFill>
                  <a:srgbClr val="227C9D"/>
                </a:solidFill>
                <a:latin typeface="Kollektif Bold"/>
              </a:rPr>
              <a:t>projet</a:t>
            </a:r>
            <a:r>
              <a:rPr lang="en-US" sz="9999" u="sng" dirty="0">
                <a:solidFill>
                  <a:srgbClr val="227C9D"/>
                </a:solidFill>
                <a:latin typeface="Kollektif Bold"/>
              </a:rPr>
              <a:t> </a:t>
            </a: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TextBox 6"/>
          <p:cNvSpPr txBox="1"/>
          <p:nvPr/>
        </p:nvSpPr>
        <p:spPr>
          <a:xfrm>
            <a:off x="5545397" y="6809551"/>
            <a:ext cx="7197206" cy="523246"/>
          </a:xfrm>
          <a:prstGeom prst="rect">
            <a:avLst/>
          </a:prstGeom>
        </p:spPr>
        <p:txBody>
          <a:bodyPr lIns="0" tIns="0" rIns="0" bIns="0" rtlCol="0" anchor="t">
            <a:spAutoFit/>
          </a:bodyPr>
          <a:lstStyle/>
          <a:p>
            <a:pPr algn="ctr">
              <a:lnSpc>
                <a:spcPts val="4070"/>
              </a:lnSpc>
            </a:pPr>
            <a:r>
              <a:rPr lang="en-US" sz="3700" dirty="0" err="1">
                <a:solidFill>
                  <a:srgbClr val="545454"/>
                </a:solidFill>
                <a:latin typeface="DM Sans"/>
              </a:rPr>
              <a:t>méthodologie</a:t>
            </a:r>
            <a:r>
              <a:rPr lang="en-US" sz="3700" dirty="0">
                <a:solidFill>
                  <a:srgbClr val="545454"/>
                </a:solidFill>
                <a:latin typeface="DM Sans"/>
              </a:rPr>
              <a:t> de </a:t>
            </a:r>
            <a:r>
              <a:rPr lang="en-US" sz="3700" dirty="0" err="1">
                <a:solidFill>
                  <a:srgbClr val="545454"/>
                </a:solidFill>
                <a:latin typeface="DM Sans"/>
              </a:rPr>
              <a:t>projet</a:t>
            </a:r>
            <a:r>
              <a:rPr lang="en-US" sz="3700" dirty="0">
                <a:solidFill>
                  <a:srgbClr val="545454"/>
                </a:solidFill>
                <a:latin typeface="DM Sans"/>
              </a:rPr>
              <a:t> </a:t>
            </a: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40529" y="157389"/>
            <a:ext cx="13679147" cy="1079398"/>
          </a:xfrm>
          <a:prstGeom prst="rect">
            <a:avLst/>
          </a:prstGeom>
        </p:spPr>
        <p:txBody>
          <a:bodyPr wrap="square" lIns="0" tIns="0" rIns="0" bIns="0" rtlCol="0" anchor="t">
            <a:spAutoFit/>
          </a:bodyPr>
          <a:lstStyle/>
          <a:p>
            <a:pPr algn="ctr">
              <a:lnSpc>
                <a:spcPts val="9999"/>
              </a:lnSpc>
            </a:pPr>
            <a:r>
              <a:rPr lang="en-US" sz="4800" u="sng" dirty="0">
                <a:solidFill>
                  <a:srgbClr val="227C9D"/>
                </a:solidFill>
                <a:latin typeface="Kollektif Bold"/>
              </a:rPr>
              <a:t>Les </a:t>
            </a:r>
            <a:r>
              <a:rPr lang="en-US" sz="4800" u="sng" dirty="0" err="1">
                <a:solidFill>
                  <a:srgbClr val="227C9D"/>
                </a:solidFill>
                <a:latin typeface="Kollektif Bold"/>
              </a:rPr>
              <a:t>autres</a:t>
            </a:r>
            <a:r>
              <a:rPr lang="en-US" sz="4800" u="sng" dirty="0">
                <a:solidFill>
                  <a:srgbClr val="227C9D"/>
                </a:solidFill>
                <a:latin typeface="Kollektif Bold"/>
              </a:rPr>
              <a:t> </a:t>
            </a:r>
            <a:r>
              <a:rPr lang="en-US" sz="4800" u="sng" dirty="0" err="1">
                <a:solidFill>
                  <a:srgbClr val="227C9D"/>
                </a:solidFill>
                <a:latin typeface="Kollektif Bold"/>
              </a:rPr>
              <a:t>contraintes</a:t>
            </a:r>
            <a:r>
              <a:rPr lang="en-US" sz="4800" u="sng" dirty="0">
                <a:solidFill>
                  <a:srgbClr val="227C9D"/>
                </a:solidFill>
                <a:latin typeface="Kollektif Bold"/>
              </a:rPr>
              <a:t> a prendre </a:t>
            </a:r>
            <a:r>
              <a:rPr lang="en-US" sz="4800" u="sng" dirty="0" err="1">
                <a:solidFill>
                  <a:srgbClr val="227C9D"/>
                </a:solidFill>
                <a:latin typeface="Kollektif Bold"/>
              </a:rPr>
              <a:t>en</a:t>
            </a:r>
            <a:r>
              <a:rPr lang="en-US" sz="4800" u="sng" dirty="0">
                <a:solidFill>
                  <a:srgbClr val="227C9D"/>
                </a:solidFill>
                <a:latin typeface="Kollektif Bold"/>
              </a:rPr>
              <a:t> </a:t>
            </a:r>
            <a:r>
              <a:rPr lang="en-US" sz="4800" u="sng" dirty="0" err="1">
                <a:solidFill>
                  <a:srgbClr val="227C9D"/>
                </a:solidFill>
                <a:latin typeface="Kollektif Bold"/>
              </a:rPr>
              <a:t>compte</a:t>
            </a:r>
            <a:r>
              <a:rPr lang="en-US" sz="48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990600" y="1569629"/>
            <a:ext cx="16306800" cy="2667000"/>
          </a:xfrm>
        </p:spPr>
        <p:txBody>
          <a:bodyPr>
            <a:noAutofit/>
          </a:bodyPr>
          <a:lstStyle/>
          <a:p>
            <a:pPr marL="0" indent="0">
              <a:buNone/>
            </a:pPr>
            <a:r>
              <a:rPr lang="fr-FR" sz="3200" dirty="0"/>
              <a:t>Même si la portée, les coûts et les délais sont les trois contraintes de la gestion de projet, vous pouvez rencontrer trois autres contraintes au cours du cycle de vie de votre projet : les risques, les ressources et la qualité.</a:t>
            </a:r>
          </a:p>
          <a:p>
            <a:pPr marL="0" indent="0">
              <a:buNone/>
            </a:pPr>
            <a:endParaRPr lang="fr-FR" sz="3200" dirty="0"/>
          </a:p>
          <a:p>
            <a:pPr marL="0" indent="0">
              <a:buNone/>
            </a:pPr>
            <a:r>
              <a:rPr lang="fr-FR" sz="3200" b="1" u="sng" dirty="0">
                <a:highlight>
                  <a:srgbClr val="FFFF00"/>
                </a:highlight>
              </a:rPr>
              <a:t>Risques : </a:t>
            </a:r>
          </a:p>
          <a:p>
            <a:pPr marL="0" indent="0">
              <a:buNone/>
            </a:pPr>
            <a:r>
              <a:rPr lang="fr-FR" sz="3200" dirty="0"/>
              <a:t>Les risques de projet sont les événements inattendus qui peuvent avoir des répercussions sur votre projet. Même si la plupart des risques de projet sont négatifs, certains peuvent être positifs. Par exemple, une nouvelle technologie peut voir le jour au cours du déroulement de votre projet. Elle peut alors vous aider à finaliser ce dernier plus rapidement, ou au contraire engendrer une plus grande concurrence sur le marché et diminuer la valeur de votre projet. </a:t>
            </a:r>
          </a:p>
          <a:p>
            <a:pPr marL="0" indent="0">
              <a:buNone/>
            </a:pPr>
            <a:r>
              <a:rPr lang="fr-FR" sz="3200" u="sng" dirty="0"/>
              <a:t> Voici certains risques que vous pourriez rencontrer </a:t>
            </a:r>
            <a:r>
              <a:rPr lang="fr-FR" sz="3200" dirty="0"/>
              <a:t>:</a:t>
            </a:r>
          </a:p>
          <a:p>
            <a:r>
              <a:rPr lang="fr-FR" sz="3200" dirty="0"/>
              <a:t>Des ressources insuffisantes</a:t>
            </a:r>
          </a:p>
          <a:p>
            <a:r>
              <a:rPr lang="fr-FR" sz="3200" dirty="0"/>
              <a:t>De faibles performances</a:t>
            </a:r>
          </a:p>
          <a:p>
            <a:r>
              <a:rPr lang="fr-FR" sz="3200" dirty="0"/>
              <a:t>Des couts élevé </a:t>
            </a:r>
          </a:p>
          <a:p>
            <a:r>
              <a:rPr lang="fr-FR" sz="3200" dirty="0"/>
              <a:t>Une dérive des objectifs</a:t>
            </a:r>
          </a:p>
          <a:p>
            <a:endParaRPr lang="fr-FR" sz="3200" dirty="0"/>
          </a:p>
          <a:p>
            <a:pPr marL="0" indent="0">
              <a:buNone/>
            </a:pPr>
            <a:endParaRPr lang="fr-FR" sz="3200" dirty="0"/>
          </a:p>
        </p:txBody>
      </p:sp>
    </p:spTree>
    <p:extLst>
      <p:ext uri="{BB962C8B-B14F-4D97-AF65-F5344CB8AC3E}">
        <p14:creationId xmlns:p14="http://schemas.microsoft.com/office/powerpoint/2010/main" val="31336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500"/>
                                        <p:tgtEl>
                                          <p:spTgt spid="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fade">
                                      <p:cBhvr>
                                        <p:cTn id="43" dur="5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fade">
                                      <p:cBhvr>
                                        <p:cTn id="4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3655502" y="2524337"/>
            <a:ext cx="12649200" cy="2667000"/>
          </a:xfrm>
        </p:spPr>
        <p:txBody>
          <a:bodyPr>
            <a:noAutofit/>
          </a:bodyPr>
          <a:lstStyle/>
          <a:p>
            <a:pPr marL="0" indent="0">
              <a:buNone/>
            </a:pPr>
            <a:r>
              <a:rPr lang="fr-FR" sz="3600" b="1" u="sng" dirty="0">
                <a:highlight>
                  <a:srgbClr val="FFFF00"/>
                </a:highlight>
              </a:rPr>
              <a:t>Ressources : </a:t>
            </a:r>
          </a:p>
          <a:p>
            <a:pPr marL="0" indent="0">
              <a:buNone/>
            </a:pPr>
            <a:r>
              <a:rPr lang="fr-FR" sz="3600" dirty="0"/>
              <a:t>Les ressources sont étroitement liées aux contraintes de coûts de votre projet, car ces dernières représentent un certain coût. Une mauvaise allocation des ressources peut entraîner une baisse de qualité du projet, une augmentation du budget et des retards dans le calendrier. </a:t>
            </a:r>
          </a:p>
          <a:p>
            <a:pPr marL="0" indent="0">
              <a:buNone/>
            </a:pPr>
            <a:r>
              <a:rPr lang="fr-FR" sz="3600" dirty="0"/>
              <a:t>Élaborez un plan de gestion des ressources pour vous assurer de disposer des ressources nécessaires à chaque élément de votre projet, afin que cette contrainte n’ait pas de répercussions négatives sur d’autres aspects du projet.</a:t>
            </a:r>
          </a:p>
        </p:txBody>
      </p:sp>
      <p:sp>
        <p:nvSpPr>
          <p:cNvPr id="3" name="TextBox 2">
            <a:extLst>
              <a:ext uri="{FF2B5EF4-FFF2-40B4-BE49-F238E27FC236}">
                <a16:creationId xmlns:a16="http://schemas.microsoft.com/office/drawing/2014/main" id="{E4D9A043-688B-ADE0-29E1-4630D1963850}"/>
              </a:ext>
            </a:extLst>
          </p:cNvPr>
          <p:cNvSpPr txBox="1"/>
          <p:nvPr/>
        </p:nvSpPr>
        <p:spPr>
          <a:xfrm>
            <a:off x="3140528" y="567932"/>
            <a:ext cx="13679147" cy="1079398"/>
          </a:xfrm>
          <a:prstGeom prst="rect">
            <a:avLst/>
          </a:prstGeom>
        </p:spPr>
        <p:txBody>
          <a:bodyPr wrap="square" lIns="0" tIns="0" rIns="0" bIns="0" rtlCol="0" anchor="t">
            <a:spAutoFit/>
          </a:bodyPr>
          <a:lstStyle/>
          <a:p>
            <a:pPr algn="ctr">
              <a:lnSpc>
                <a:spcPts val="9999"/>
              </a:lnSpc>
            </a:pPr>
            <a:r>
              <a:rPr lang="en-US" sz="4800" u="sng" dirty="0">
                <a:solidFill>
                  <a:srgbClr val="227C9D"/>
                </a:solidFill>
                <a:latin typeface="Kollektif Bold"/>
              </a:rPr>
              <a:t>Les </a:t>
            </a:r>
            <a:r>
              <a:rPr lang="en-US" sz="4800" u="sng" dirty="0" err="1">
                <a:solidFill>
                  <a:srgbClr val="227C9D"/>
                </a:solidFill>
                <a:latin typeface="Kollektif Bold"/>
              </a:rPr>
              <a:t>autres</a:t>
            </a:r>
            <a:r>
              <a:rPr lang="en-US" sz="4800" u="sng" dirty="0">
                <a:solidFill>
                  <a:srgbClr val="227C9D"/>
                </a:solidFill>
                <a:latin typeface="Kollektif Bold"/>
              </a:rPr>
              <a:t> </a:t>
            </a:r>
            <a:r>
              <a:rPr lang="en-US" sz="4800" u="sng" dirty="0" err="1">
                <a:solidFill>
                  <a:srgbClr val="227C9D"/>
                </a:solidFill>
                <a:latin typeface="Kollektif Bold"/>
              </a:rPr>
              <a:t>contraintes</a:t>
            </a:r>
            <a:r>
              <a:rPr lang="en-US" sz="4800" u="sng" dirty="0">
                <a:solidFill>
                  <a:srgbClr val="227C9D"/>
                </a:solidFill>
                <a:latin typeface="Kollektif Bold"/>
              </a:rPr>
              <a:t> a prendre </a:t>
            </a:r>
            <a:r>
              <a:rPr lang="en-US" sz="4800" u="sng" dirty="0" err="1">
                <a:solidFill>
                  <a:srgbClr val="227C9D"/>
                </a:solidFill>
                <a:latin typeface="Kollektif Bold"/>
              </a:rPr>
              <a:t>en</a:t>
            </a:r>
            <a:r>
              <a:rPr lang="en-US" sz="4800" u="sng" dirty="0">
                <a:solidFill>
                  <a:srgbClr val="227C9D"/>
                </a:solidFill>
                <a:latin typeface="Kollektif Bold"/>
              </a:rPr>
              <a:t> </a:t>
            </a:r>
            <a:r>
              <a:rPr lang="en-US" sz="4800" u="sng" dirty="0" err="1">
                <a:solidFill>
                  <a:srgbClr val="227C9D"/>
                </a:solidFill>
                <a:latin typeface="Kollektif Bold"/>
              </a:rPr>
              <a:t>compte</a:t>
            </a:r>
            <a:r>
              <a:rPr lang="en-US" sz="4800" u="sng" dirty="0">
                <a:solidFill>
                  <a:srgbClr val="227C9D"/>
                </a:solidFill>
                <a:latin typeface="Kollektif Bold"/>
              </a:rPr>
              <a:t>   </a:t>
            </a:r>
          </a:p>
        </p:txBody>
      </p:sp>
    </p:spTree>
    <p:extLst>
      <p:ext uri="{BB962C8B-B14F-4D97-AF65-F5344CB8AC3E}">
        <p14:creationId xmlns:p14="http://schemas.microsoft.com/office/powerpoint/2010/main" val="30049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5" name="ZoneTexte 4">
            <a:extLst>
              <a:ext uri="{FF2B5EF4-FFF2-40B4-BE49-F238E27FC236}">
                <a16:creationId xmlns:a16="http://schemas.microsoft.com/office/drawing/2014/main" id="{5467499F-DD67-0CC5-9353-799E4C7C62CE}"/>
              </a:ext>
            </a:extLst>
          </p:cNvPr>
          <p:cNvSpPr txBox="1"/>
          <p:nvPr/>
        </p:nvSpPr>
        <p:spPr>
          <a:xfrm>
            <a:off x="1670299" y="1790700"/>
            <a:ext cx="15392400" cy="7971413"/>
          </a:xfrm>
          <a:prstGeom prst="rect">
            <a:avLst/>
          </a:prstGeom>
          <a:noFill/>
        </p:spPr>
        <p:txBody>
          <a:bodyPr wrap="square" rtlCol="0">
            <a:spAutoFit/>
          </a:bodyPr>
          <a:lstStyle/>
          <a:p>
            <a:r>
              <a:rPr lang="fr-FR" sz="3200" b="1" u="sng" dirty="0">
                <a:highlight>
                  <a:srgbClr val="FFFF00"/>
                </a:highlight>
              </a:rPr>
              <a:t>Qualité : </a:t>
            </a:r>
          </a:p>
          <a:p>
            <a:endParaRPr lang="fr-FR" sz="3200" b="1" u="sng" dirty="0">
              <a:highlight>
                <a:srgbClr val="FFFF00"/>
              </a:highlight>
            </a:endParaRPr>
          </a:p>
          <a:p>
            <a:r>
              <a:rPr lang="fr-FR" sz="3200" dirty="0"/>
              <a:t>La qualité d’un projet se résume à la question suivante : dans quelle mesure nos actions répondent-ils aux attentes initiales ? Chaque contrainte de projet affecte la qualité, car celle-ci est le résultat final de votre projet. Cependant, la qualité du projet constitue également sa propre contrainte, puisque certains des aspects susceptibles d’entraîner une moindre qualité ne sont pas nécessairement liés aux coûts, aux délais, aux ressources, aux risques ou à la portée. </a:t>
            </a:r>
          </a:p>
          <a:p>
            <a:r>
              <a:rPr lang="fr-FR" sz="3200" u="sng" dirty="0"/>
              <a:t>Parmi eux :</a:t>
            </a:r>
          </a:p>
          <a:p>
            <a:pPr marL="457200" indent="-457200">
              <a:buFont typeface="Arial" panose="020B0604020202020204" pitchFamily="34" charset="0"/>
              <a:buChar char="•"/>
            </a:pPr>
            <a:r>
              <a:rPr lang="fr-FR" sz="3200" dirty="0"/>
              <a:t>Un manque de communication</a:t>
            </a:r>
          </a:p>
          <a:p>
            <a:pPr marL="457200" indent="-457200">
              <a:buFont typeface="Arial" panose="020B0604020202020204" pitchFamily="34" charset="0"/>
              <a:buChar char="•"/>
            </a:pPr>
            <a:r>
              <a:rPr lang="fr-FR" sz="3200" dirty="0"/>
              <a:t>Des compétences insuffisantes en matière de design et de développement</a:t>
            </a:r>
          </a:p>
          <a:p>
            <a:pPr marL="457200" indent="-457200">
              <a:buFont typeface="Arial" panose="020B0604020202020204" pitchFamily="34" charset="0"/>
              <a:buChar char="•"/>
            </a:pPr>
            <a:r>
              <a:rPr lang="fr-FR" sz="3200" dirty="0"/>
              <a:t>Un trop grand nombre de modifications apportées au projet</a:t>
            </a:r>
          </a:p>
          <a:p>
            <a:r>
              <a:rPr lang="fr-FR" sz="3200" dirty="0"/>
              <a:t>Pour atteindre un haut niveau de performances, vous devrez gérer la qualité du projet comme une entité propre, tout en équilibrant les cinq autres contraintes déjà énumérées. Si vous ne parvenez pas à gérer vos contraintes, vous vous exposez à une baisse de la qualité du projet et de la satisfaction des clients.</a:t>
            </a:r>
          </a:p>
        </p:txBody>
      </p:sp>
      <p:sp>
        <p:nvSpPr>
          <p:cNvPr id="9" name="TextBox 2">
            <a:extLst>
              <a:ext uri="{FF2B5EF4-FFF2-40B4-BE49-F238E27FC236}">
                <a16:creationId xmlns:a16="http://schemas.microsoft.com/office/drawing/2014/main" id="{1F838068-C5BC-6C33-131E-FF831DDD68AA}"/>
              </a:ext>
            </a:extLst>
          </p:cNvPr>
          <p:cNvSpPr txBox="1"/>
          <p:nvPr/>
        </p:nvSpPr>
        <p:spPr>
          <a:xfrm>
            <a:off x="3657600" y="492439"/>
            <a:ext cx="13679147" cy="1079398"/>
          </a:xfrm>
          <a:prstGeom prst="rect">
            <a:avLst/>
          </a:prstGeom>
        </p:spPr>
        <p:txBody>
          <a:bodyPr wrap="square" lIns="0" tIns="0" rIns="0" bIns="0" rtlCol="0" anchor="t">
            <a:spAutoFit/>
          </a:bodyPr>
          <a:lstStyle/>
          <a:p>
            <a:pPr algn="ctr">
              <a:lnSpc>
                <a:spcPts val="9999"/>
              </a:lnSpc>
            </a:pPr>
            <a:r>
              <a:rPr lang="en-US" sz="4800" u="sng" dirty="0">
                <a:solidFill>
                  <a:srgbClr val="227C9D"/>
                </a:solidFill>
                <a:latin typeface="Kollektif Bold"/>
              </a:rPr>
              <a:t>Les </a:t>
            </a:r>
            <a:r>
              <a:rPr lang="en-US" sz="4800" u="sng" dirty="0" err="1">
                <a:solidFill>
                  <a:srgbClr val="227C9D"/>
                </a:solidFill>
                <a:latin typeface="Kollektif Bold"/>
              </a:rPr>
              <a:t>autres</a:t>
            </a:r>
            <a:r>
              <a:rPr lang="en-US" sz="4800" u="sng" dirty="0">
                <a:solidFill>
                  <a:srgbClr val="227C9D"/>
                </a:solidFill>
                <a:latin typeface="Kollektif Bold"/>
              </a:rPr>
              <a:t> </a:t>
            </a:r>
            <a:r>
              <a:rPr lang="en-US" sz="4800" u="sng" dirty="0" err="1">
                <a:solidFill>
                  <a:srgbClr val="227C9D"/>
                </a:solidFill>
                <a:latin typeface="Kollektif Bold"/>
              </a:rPr>
              <a:t>contraintes</a:t>
            </a:r>
            <a:r>
              <a:rPr lang="en-US" sz="4800" u="sng" dirty="0">
                <a:solidFill>
                  <a:srgbClr val="227C9D"/>
                </a:solidFill>
                <a:latin typeface="Kollektif Bold"/>
              </a:rPr>
              <a:t> a prendre </a:t>
            </a:r>
            <a:r>
              <a:rPr lang="en-US" sz="4800" u="sng" dirty="0" err="1">
                <a:solidFill>
                  <a:srgbClr val="227C9D"/>
                </a:solidFill>
                <a:latin typeface="Kollektif Bold"/>
              </a:rPr>
              <a:t>en</a:t>
            </a:r>
            <a:r>
              <a:rPr lang="en-US" sz="4800" u="sng" dirty="0">
                <a:solidFill>
                  <a:srgbClr val="227C9D"/>
                </a:solidFill>
                <a:latin typeface="Kollektif Bold"/>
              </a:rPr>
              <a:t> </a:t>
            </a:r>
            <a:r>
              <a:rPr lang="en-US" sz="4800" u="sng" dirty="0" err="1">
                <a:solidFill>
                  <a:srgbClr val="227C9D"/>
                </a:solidFill>
                <a:latin typeface="Kollektif Bold"/>
              </a:rPr>
              <a:t>compte</a:t>
            </a:r>
            <a:r>
              <a:rPr lang="en-US" sz="4800" u="sng" dirty="0">
                <a:solidFill>
                  <a:srgbClr val="227C9D"/>
                </a:solidFill>
                <a:latin typeface="Kollektif Bold"/>
              </a:rPr>
              <a:t>   </a:t>
            </a:r>
          </a:p>
        </p:txBody>
      </p:sp>
    </p:spTree>
    <p:extLst>
      <p:ext uri="{BB962C8B-B14F-4D97-AF65-F5344CB8AC3E}">
        <p14:creationId xmlns:p14="http://schemas.microsoft.com/office/powerpoint/2010/main" val="36849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050" y="1997529"/>
            <a:ext cx="3181350" cy="5416868"/>
          </a:xfrm>
          <a:prstGeom prst="rect">
            <a:avLst/>
          </a:prstGeom>
        </p:spPr>
        <p:txBody>
          <a:bodyPr wrap="square" lIns="0" tIns="0" rIns="0" bIns="0" rtlCol="0" anchor="t">
            <a:spAutoFit/>
          </a:bodyPr>
          <a:lstStyle/>
          <a:p>
            <a:pPr algn="ctr"/>
            <a:r>
              <a:rPr lang="en-US" sz="4400" u="sng" dirty="0">
                <a:solidFill>
                  <a:srgbClr val="227C9D"/>
                </a:solidFill>
                <a:latin typeface="Kollektif Bold"/>
              </a:rPr>
              <a:t>Pour </a:t>
            </a:r>
            <a:r>
              <a:rPr lang="en-US" sz="4400" u="sng" dirty="0" err="1">
                <a:solidFill>
                  <a:srgbClr val="227C9D"/>
                </a:solidFill>
                <a:latin typeface="Kollektif Bold"/>
              </a:rPr>
              <a:t>résumer</a:t>
            </a:r>
            <a:r>
              <a:rPr lang="en-US" sz="4400" u="sng" dirty="0">
                <a:solidFill>
                  <a:srgbClr val="227C9D"/>
                </a:solidFill>
                <a:latin typeface="Kollektif Bold"/>
              </a:rPr>
              <a:t> ; les </a:t>
            </a:r>
            <a:r>
              <a:rPr lang="en-US" sz="4400" u="sng" dirty="0" err="1">
                <a:solidFill>
                  <a:srgbClr val="227C9D"/>
                </a:solidFill>
                <a:latin typeface="Kollektif Bold"/>
              </a:rPr>
              <a:t>moyens</a:t>
            </a:r>
            <a:r>
              <a:rPr lang="en-US" sz="4400" u="sng" dirty="0">
                <a:solidFill>
                  <a:srgbClr val="227C9D"/>
                </a:solidFill>
                <a:latin typeface="Kollektif Bold"/>
              </a:rPr>
              <a:t> pour essayer de </a:t>
            </a:r>
            <a:r>
              <a:rPr lang="en-US" sz="4400" u="sng" dirty="0" err="1">
                <a:solidFill>
                  <a:srgbClr val="227C9D"/>
                </a:solidFill>
                <a:latin typeface="Kollektif Bold"/>
              </a:rPr>
              <a:t>gérer</a:t>
            </a:r>
            <a:r>
              <a:rPr lang="en-US" sz="4400" u="sng" dirty="0">
                <a:solidFill>
                  <a:srgbClr val="227C9D"/>
                </a:solidFill>
                <a:latin typeface="Kollektif Bold"/>
              </a:rPr>
              <a:t> au </a:t>
            </a:r>
            <a:r>
              <a:rPr lang="en-US" sz="4400" u="sng" dirty="0" err="1">
                <a:solidFill>
                  <a:srgbClr val="227C9D"/>
                </a:solidFill>
                <a:latin typeface="Kollektif Bold"/>
              </a:rPr>
              <a:t>mieux</a:t>
            </a:r>
            <a:r>
              <a:rPr lang="en-US" sz="4400" u="sng" dirty="0">
                <a:solidFill>
                  <a:srgbClr val="227C9D"/>
                </a:solidFill>
                <a:latin typeface="Kollektif Bold"/>
              </a:rPr>
              <a:t> </a:t>
            </a:r>
            <a:r>
              <a:rPr lang="en-US" sz="4400" u="sng" dirty="0" err="1">
                <a:solidFill>
                  <a:srgbClr val="227C9D"/>
                </a:solidFill>
                <a:latin typeface="Kollektif Bold"/>
              </a:rPr>
              <a:t>ces</a:t>
            </a:r>
            <a:r>
              <a:rPr lang="en-US" sz="4400" u="sng" dirty="0">
                <a:solidFill>
                  <a:srgbClr val="227C9D"/>
                </a:solidFill>
                <a:latin typeface="Kollektif Bold"/>
              </a:rPr>
              <a:t> </a:t>
            </a:r>
            <a:r>
              <a:rPr lang="en-US" sz="4400" u="sng" dirty="0" err="1">
                <a:solidFill>
                  <a:srgbClr val="227C9D"/>
                </a:solidFill>
                <a:latin typeface="Kollektif Bold"/>
              </a:rPr>
              <a:t>contraintes</a:t>
            </a:r>
            <a:r>
              <a:rPr lang="en-US" sz="44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3" name="Hexagone 2">
            <a:extLst>
              <a:ext uri="{FF2B5EF4-FFF2-40B4-BE49-F238E27FC236}">
                <a16:creationId xmlns:a16="http://schemas.microsoft.com/office/drawing/2014/main" id="{F7DEB63E-5FDC-D518-A7FE-42BB408C192D}"/>
              </a:ext>
            </a:extLst>
          </p:cNvPr>
          <p:cNvSpPr/>
          <p:nvPr/>
        </p:nvSpPr>
        <p:spPr>
          <a:xfrm>
            <a:off x="8045948" y="487137"/>
            <a:ext cx="3657600" cy="2971800"/>
          </a:xfrm>
          <a:prstGeom prst="hexagon">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Elaborer un plan / une </a:t>
            </a:r>
            <a:r>
              <a:rPr lang="fr-FR" sz="3600" dirty="0" err="1">
                <a:solidFill>
                  <a:schemeClr val="tx1"/>
                </a:solidFill>
              </a:rPr>
              <a:t>stétégie</a:t>
            </a:r>
            <a:r>
              <a:rPr lang="fr-FR" sz="3600" dirty="0">
                <a:solidFill>
                  <a:schemeClr val="tx1"/>
                </a:solidFill>
              </a:rPr>
              <a:t> </a:t>
            </a:r>
          </a:p>
        </p:txBody>
      </p:sp>
      <p:sp>
        <p:nvSpPr>
          <p:cNvPr id="13" name="Hexagone 12">
            <a:extLst>
              <a:ext uri="{FF2B5EF4-FFF2-40B4-BE49-F238E27FC236}">
                <a16:creationId xmlns:a16="http://schemas.microsoft.com/office/drawing/2014/main" id="{B259D7C2-B294-8F9C-6061-48DF788465F1}"/>
              </a:ext>
            </a:extLst>
          </p:cNvPr>
          <p:cNvSpPr/>
          <p:nvPr/>
        </p:nvSpPr>
        <p:spPr>
          <a:xfrm>
            <a:off x="11049000" y="1971676"/>
            <a:ext cx="3657600" cy="2971800"/>
          </a:xfrm>
          <a:prstGeom prst="hexagon">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Contrôler la qualité du projet </a:t>
            </a:r>
          </a:p>
        </p:txBody>
      </p:sp>
      <p:sp>
        <p:nvSpPr>
          <p:cNvPr id="14" name="Hexagone 13">
            <a:extLst>
              <a:ext uri="{FF2B5EF4-FFF2-40B4-BE49-F238E27FC236}">
                <a16:creationId xmlns:a16="http://schemas.microsoft.com/office/drawing/2014/main" id="{8FF3A1C6-B78D-6A74-83CD-E9D0C61CC9F6}"/>
              </a:ext>
            </a:extLst>
          </p:cNvPr>
          <p:cNvSpPr/>
          <p:nvPr/>
        </p:nvSpPr>
        <p:spPr>
          <a:xfrm>
            <a:off x="4993911" y="1971676"/>
            <a:ext cx="3657600" cy="2971800"/>
          </a:xfrm>
          <a:prstGeom prst="hexagon">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Identifier les contraintes </a:t>
            </a:r>
          </a:p>
        </p:txBody>
      </p:sp>
      <p:sp>
        <p:nvSpPr>
          <p:cNvPr id="15" name="Hexagone 14">
            <a:extLst>
              <a:ext uri="{FF2B5EF4-FFF2-40B4-BE49-F238E27FC236}">
                <a16:creationId xmlns:a16="http://schemas.microsoft.com/office/drawing/2014/main" id="{C248AE8A-EF5B-8CBC-8546-405F20713A54}"/>
              </a:ext>
            </a:extLst>
          </p:cNvPr>
          <p:cNvSpPr/>
          <p:nvPr/>
        </p:nvSpPr>
        <p:spPr>
          <a:xfrm>
            <a:off x="4993911" y="5007429"/>
            <a:ext cx="3657600" cy="29718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Gérer les risques </a:t>
            </a:r>
          </a:p>
        </p:txBody>
      </p:sp>
      <p:sp>
        <p:nvSpPr>
          <p:cNvPr id="16" name="Hexagone 15">
            <a:extLst>
              <a:ext uri="{FF2B5EF4-FFF2-40B4-BE49-F238E27FC236}">
                <a16:creationId xmlns:a16="http://schemas.microsoft.com/office/drawing/2014/main" id="{BA36FC78-95B3-0F90-8EC4-ADDF32B2BD98}"/>
              </a:ext>
            </a:extLst>
          </p:cNvPr>
          <p:cNvSpPr/>
          <p:nvPr/>
        </p:nvSpPr>
        <p:spPr>
          <a:xfrm>
            <a:off x="8035062" y="6493329"/>
            <a:ext cx="3652157" cy="2971800"/>
          </a:xfrm>
          <a:prstGeom prst="hex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Communiquer efficacement </a:t>
            </a:r>
          </a:p>
        </p:txBody>
      </p:sp>
      <p:sp>
        <p:nvSpPr>
          <p:cNvPr id="17" name="Hexagone 16">
            <a:extLst>
              <a:ext uri="{FF2B5EF4-FFF2-40B4-BE49-F238E27FC236}">
                <a16:creationId xmlns:a16="http://schemas.microsoft.com/office/drawing/2014/main" id="{3A454CA1-CDF7-214B-FEAB-0341D214EE0D}"/>
              </a:ext>
            </a:extLst>
          </p:cNvPr>
          <p:cNvSpPr/>
          <p:nvPr/>
        </p:nvSpPr>
        <p:spPr>
          <a:xfrm>
            <a:off x="11049000" y="5007429"/>
            <a:ext cx="3657600" cy="2971800"/>
          </a:xfrm>
          <a:prstGeom prst="hex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Faire preuve de flexibilité </a:t>
            </a:r>
          </a:p>
        </p:txBody>
      </p:sp>
    </p:spTree>
    <p:extLst>
      <p:ext uri="{BB962C8B-B14F-4D97-AF65-F5344CB8AC3E}">
        <p14:creationId xmlns:p14="http://schemas.microsoft.com/office/powerpoint/2010/main" val="31213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1315247" cy="2391167"/>
          </a:xfrm>
          <a:prstGeom prst="rect">
            <a:avLst/>
          </a:prstGeom>
        </p:spPr>
        <p:txBody>
          <a:bodyPr lIns="0" tIns="0" rIns="0" bIns="0" rtlCol="0" anchor="t">
            <a:spAutoFit/>
          </a:bodyPr>
          <a:lstStyle/>
          <a:p>
            <a:pPr algn="ctr">
              <a:lnSpc>
                <a:spcPts val="9999"/>
              </a:lnSpc>
            </a:pPr>
            <a:r>
              <a:rPr lang="en-US" sz="6000" u="sng" dirty="0" err="1">
                <a:solidFill>
                  <a:srgbClr val="227C9D"/>
                </a:solidFill>
                <a:latin typeface="Kollektif Bold"/>
              </a:rPr>
              <a:t>Qu’est</a:t>
            </a:r>
            <a:r>
              <a:rPr lang="en-US" sz="6000" u="sng" dirty="0">
                <a:solidFill>
                  <a:srgbClr val="227C9D"/>
                </a:solidFill>
                <a:latin typeface="Kollektif Bold"/>
              </a:rPr>
              <a:t> </a:t>
            </a:r>
            <a:r>
              <a:rPr lang="en-US" sz="6000" u="sng" dirty="0" err="1">
                <a:solidFill>
                  <a:srgbClr val="227C9D"/>
                </a:solidFill>
                <a:latin typeface="Kollektif Bold"/>
              </a:rPr>
              <a:t>ce</a:t>
            </a:r>
            <a:r>
              <a:rPr lang="en-US" sz="6000" u="sng" dirty="0">
                <a:solidFill>
                  <a:srgbClr val="227C9D"/>
                </a:solidFill>
                <a:latin typeface="Kollektif Bold"/>
              </a:rPr>
              <a:t> que les </a:t>
            </a:r>
            <a:r>
              <a:rPr lang="en-US" sz="5400" u="sng" dirty="0" err="1">
                <a:solidFill>
                  <a:srgbClr val="227C9D"/>
                </a:solidFill>
                <a:latin typeface="Kollektif Bold"/>
              </a:rPr>
              <a:t>contraintes</a:t>
            </a:r>
            <a:r>
              <a:rPr lang="en-US" sz="6000" u="sng" dirty="0">
                <a:solidFill>
                  <a:srgbClr val="227C9D"/>
                </a:solidFill>
                <a:latin typeface="Kollektif Bold"/>
              </a:rPr>
              <a:t> </a:t>
            </a:r>
            <a:r>
              <a:rPr lang="en-US" sz="6000" u="sng" dirty="0" err="1">
                <a:solidFill>
                  <a:srgbClr val="227C9D"/>
                </a:solidFill>
                <a:latin typeface="Kollektif Bold"/>
              </a:rPr>
              <a:t>en</a:t>
            </a:r>
            <a:r>
              <a:rPr lang="en-US" sz="6000" u="sng" dirty="0">
                <a:solidFill>
                  <a:srgbClr val="227C9D"/>
                </a:solidFill>
                <a:latin typeface="Kollektif Bold"/>
              </a:rPr>
              <a:t> gestion de </a:t>
            </a:r>
            <a:r>
              <a:rPr lang="en-US" sz="6000" u="sng" dirty="0" err="1">
                <a:solidFill>
                  <a:srgbClr val="227C9D"/>
                </a:solidFill>
                <a:latin typeface="Kollektif Bold"/>
              </a:rPr>
              <a:t>projet</a:t>
            </a:r>
            <a:r>
              <a:rPr lang="en-US" sz="6000" u="sng" dirty="0">
                <a:solidFill>
                  <a:srgbClr val="227C9D"/>
                </a:solidFill>
                <a:latin typeface="Kollektif Bold"/>
              </a:rPr>
              <a:t>  </a:t>
            </a:r>
          </a:p>
        </p:txBody>
      </p:sp>
      <p:sp>
        <p:nvSpPr>
          <p:cNvPr id="4" name="Freeform 4"/>
          <p:cNvSpPr/>
          <p:nvPr/>
        </p:nvSpPr>
        <p:spPr>
          <a:xfrm rot="5400000">
            <a:off x="16877" y="6341478"/>
            <a:ext cx="3928645"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114800" y="3906190"/>
            <a:ext cx="12725400" cy="4492688"/>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4000" dirty="0"/>
              <a:t>Chaque projet a des limites et risques, qui doivent être pris en compte et gérés afin d'assurer la réussite finale du projet. Les trois principales contraintes que les chefs de projet doivent connaître sont la durée, la portée et le coût. </a:t>
            </a:r>
          </a:p>
          <a:p>
            <a:pPr marL="0" indent="0">
              <a:buNone/>
            </a:pPr>
            <a:r>
              <a:rPr lang="fr-FR" sz="4000" dirty="0"/>
              <a:t>Elles sont souvent appelées triple contrainte ou triangle de la gestion de projet, Chaque contrainte est liée aux deux autres. </a:t>
            </a:r>
          </a:p>
        </p:txBody>
      </p:sp>
    </p:spTree>
    <p:extLst>
      <p:ext uri="{BB962C8B-B14F-4D97-AF65-F5344CB8AC3E}">
        <p14:creationId xmlns:p14="http://schemas.microsoft.com/office/powerpoint/2010/main" val="882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094082"/>
          </a:xfrm>
          <a:prstGeom prst="rect">
            <a:avLst/>
          </a:prstGeom>
        </p:spPr>
        <p:txBody>
          <a:bodyPr wrap="square" lIns="0" tIns="0" rIns="0" bIns="0" rtlCol="0" anchor="t">
            <a:spAutoFit/>
          </a:bodyPr>
          <a:lstStyle/>
          <a:p>
            <a:pPr algn="ctr">
              <a:lnSpc>
                <a:spcPts val="9999"/>
              </a:lnSpc>
            </a:pPr>
            <a:r>
              <a:rPr lang="en-US" sz="5400" u="sng" dirty="0">
                <a:solidFill>
                  <a:srgbClr val="227C9D"/>
                </a:solidFill>
                <a:latin typeface="Kollektif Bold"/>
              </a:rPr>
              <a:t>La triple </a:t>
            </a:r>
            <a:r>
              <a:rPr lang="en-US" sz="5400" u="sng" dirty="0" err="1">
                <a:solidFill>
                  <a:srgbClr val="227C9D"/>
                </a:solidFill>
                <a:latin typeface="Kollektif Bold"/>
              </a:rPr>
              <a:t>contrainte</a:t>
            </a:r>
            <a:r>
              <a:rPr lang="en-US" sz="5400" u="sng" dirty="0">
                <a:solidFill>
                  <a:srgbClr val="227C9D"/>
                </a:solidFill>
                <a:latin typeface="Kollektif Bold"/>
              </a:rPr>
              <a:t> de gestion de </a:t>
            </a:r>
            <a:r>
              <a:rPr lang="en-US" sz="5400" u="sng" dirty="0" err="1">
                <a:solidFill>
                  <a:srgbClr val="227C9D"/>
                </a:solidFill>
                <a:latin typeface="Kollektif Bold"/>
              </a:rPr>
              <a:t>projet</a:t>
            </a:r>
            <a:r>
              <a:rPr lang="en-US" sz="54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834244" y="1866900"/>
            <a:ext cx="14935200" cy="6553200"/>
          </a:xfrm>
        </p:spPr>
        <p:txBody>
          <a:bodyPr>
            <a:noAutofit/>
          </a:bodyPr>
          <a:lstStyle/>
          <a:p>
            <a:pPr marL="0" indent="0">
              <a:buNone/>
            </a:pPr>
            <a:r>
              <a:rPr lang="fr-FR" sz="2800" b="1" u="sng" dirty="0"/>
              <a:t>Contrainte de temps : </a:t>
            </a:r>
          </a:p>
          <a:p>
            <a:pPr marL="0" indent="0">
              <a:buNone/>
            </a:pPr>
            <a:r>
              <a:rPr lang="fr-FR" sz="2800" dirty="0"/>
              <a:t>il s'agit du calendrier du projet, notamment les dates limite de chaque phase du projet, ainsi que la date finale à laquelle le projet doit être concrétiser.</a:t>
            </a:r>
          </a:p>
          <a:p>
            <a:pPr marL="0" indent="0">
              <a:buNone/>
            </a:pPr>
            <a:endParaRPr lang="fr-FR" sz="2800" dirty="0"/>
          </a:p>
          <a:p>
            <a:pPr marL="0" indent="0">
              <a:buNone/>
            </a:pPr>
            <a:r>
              <a:rPr lang="fr-FR" sz="2800" b="1" u="sng" dirty="0"/>
              <a:t>Contrainte de portée, d’ampleur </a:t>
            </a:r>
          </a:p>
          <a:p>
            <a:pPr marL="0" indent="0">
              <a:buNone/>
            </a:pPr>
            <a:r>
              <a:rPr lang="fr-FR" sz="2800" dirty="0"/>
              <a:t>la portée d'un projet  est l’ensemble des éléments qui définisse ce que le projet doit réaliser et comment ; il définit ses objectifs, ses critères de réussite, ainsi que les tâches requises pour le finaliser.</a:t>
            </a:r>
          </a:p>
          <a:p>
            <a:pPr marL="0" indent="0">
              <a:buNone/>
            </a:pPr>
            <a:r>
              <a:rPr lang="fr-FR" sz="2800" dirty="0"/>
              <a:t>L’ampleur d’un projet se réfère à son importance, son étendue et sa portée. C’est un terme utilisé pour évaluer la dimension et la complexité d’un projet donné.</a:t>
            </a:r>
          </a:p>
          <a:p>
            <a:pPr marL="0" indent="0">
              <a:buNone/>
            </a:pPr>
            <a:endParaRPr lang="fr-FR" sz="2800" dirty="0"/>
          </a:p>
          <a:p>
            <a:pPr marL="0" indent="0">
              <a:buNone/>
            </a:pPr>
            <a:r>
              <a:rPr lang="fr-FR" sz="2800" b="1" u="sng" dirty="0"/>
              <a:t>Contrainte de coût : </a:t>
            </a:r>
          </a:p>
          <a:p>
            <a:pPr marL="0" indent="0">
              <a:buNone/>
            </a:pPr>
            <a:r>
              <a:rPr lang="fr-FR" sz="2800" dirty="0"/>
              <a:t>le coût du projet, souvent appelé budget, comprend toutes les ressources financières requises pour terminer le projet à temps, dans sa portée prédéfinie. </a:t>
            </a:r>
          </a:p>
          <a:p>
            <a:pPr marL="0" indent="0">
              <a:buNone/>
            </a:pPr>
            <a:r>
              <a:rPr lang="fr-FR" sz="2800" dirty="0"/>
              <a:t>N'oubliez pas que le coût ne correspond pas uniquement aux frais de matériaux, Il comprend également le coût de la main d'œuvre, des fournisseurs, du contrôle qualité, entre autres.</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032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500"/>
                                        <p:tgtEl>
                                          <p:spTgt spid="1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500"/>
                                        <p:tgtEl>
                                          <p:spTgt spid="1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animEffect transition="in" filter="fade">
                                      <p:cBhvr>
                                        <p:cTn id="48"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86200" y="127871"/>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Contrainte</a:t>
            </a:r>
            <a:r>
              <a:rPr lang="en-US" sz="6000" u="sng" dirty="0">
                <a:solidFill>
                  <a:srgbClr val="227C9D"/>
                </a:solidFill>
                <a:latin typeface="Kollektif Bold"/>
              </a:rPr>
              <a:t> de temps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834244" y="1502011"/>
            <a:ext cx="15365185" cy="6553200"/>
          </a:xfrm>
        </p:spPr>
        <p:txBody>
          <a:bodyPr>
            <a:noAutofit/>
          </a:bodyPr>
          <a:lstStyle/>
          <a:p>
            <a:pPr marL="0" indent="0">
              <a:buNone/>
            </a:pPr>
            <a:r>
              <a:rPr lang="fr-FR" sz="2800" dirty="0"/>
              <a:t>Pour cette contrainte, une planification adéquate est essentielle, les étapes suivantes sont nécessaires à une gestion du temps efficace :</a:t>
            </a:r>
          </a:p>
          <a:p>
            <a:pPr marL="0" indent="0">
              <a:buNone/>
            </a:pPr>
            <a:endParaRPr lang="fr-FR" sz="2800" dirty="0"/>
          </a:p>
          <a:p>
            <a:r>
              <a:rPr lang="fr-FR" sz="2800" b="1" u="sng" dirty="0">
                <a:highlight>
                  <a:srgbClr val="FFFF00"/>
                </a:highlight>
              </a:rPr>
              <a:t>Planification</a:t>
            </a:r>
            <a:r>
              <a:rPr lang="fr-FR" sz="2800" b="1" u="sng" dirty="0"/>
              <a:t> :</a:t>
            </a:r>
            <a:r>
              <a:rPr lang="fr-FR" sz="2800" dirty="0"/>
              <a:t>il s'agit de définir le ou les objectifs principaux de l'équipe de projet, de quelle manière celle-ci compte atteindre l'objectif en prenant en compte les ressources nécessaire au projet.  </a:t>
            </a:r>
          </a:p>
          <a:p>
            <a:pPr marL="0" indent="0">
              <a:buNone/>
            </a:pPr>
            <a:endParaRPr lang="fr-FR" sz="2800" dirty="0"/>
          </a:p>
          <a:p>
            <a:r>
              <a:rPr lang="fr-FR" sz="2800" b="1" u="sng" dirty="0">
                <a:highlight>
                  <a:srgbClr val="FFFF00"/>
                </a:highlight>
              </a:rPr>
              <a:t>Calendrier :</a:t>
            </a:r>
            <a:r>
              <a:rPr lang="fr-FR" sz="2800" dirty="0"/>
              <a:t>l'équipe de gestion de projet doit définir le calendrier réaliste permettant de mener à bien chaque phase du projet. Chaque objectif du projet doit être réaliser avant une certaine date butoir. </a:t>
            </a:r>
          </a:p>
          <a:p>
            <a:pPr marL="0" indent="0">
              <a:buNone/>
            </a:pPr>
            <a:endParaRPr lang="fr-FR" sz="2800" dirty="0"/>
          </a:p>
          <a:p>
            <a:r>
              <a:rPr lang="fr-FR" sz="2800" b="1" u="sng" dirty="0">
                <a:highlight>
                  <a:srgbClr val="FFFF00"/>
                </a:highlight>
              </a:rPr>
              <a:t>Surveillance </a:t>
            </a:r>
            <a:r>
              <a:rPr lang="fr-FR" sz="2800" b="1" u="sng" dirty="0"/>
              <a:t>: </a:t>
            </a:r>
            <a:r>
              <a:rPr lang="fr-FR" sz="2800" dirty="0"/>
              <a:t>cette étape a lieu une fois le projet démarré et doit être réitérer.  Il s'agit pour l'équipe de projet d'analyser le déroulement des étapes passées, par le biais et de communiquer ces informations à toutes les personnes concernées</a:t>
            </a:r>
          </a:p>
          <a:p>
            <a:pPr marL="0" indent="0">
              <a:buNone/>
            </a:pPr>
            <a:r>
              <a:rPr lang="fr-FR" sz="2800" dirty="0"/>
              <a:t>.</a:t>
            </a:r>
          </a:p>
          <a:p>
            <a:r>
              <a:rPr lang="fr-FR" sz="2800" b="1" u="sng" dirty="0">
                <a:highlight>
                  <a:srgbClr val="FFFF00"/>
                </a:highlight>
              </a:rPr>
              <a:t>Contrôle : </a:t>
            </a:r>
            <a:r>
              <a:rPr lang="fr-FR" sz="2800" dirty="0"/>
              <a:t> l'équipe doit </a:t>
            </a:r>
            <a:r>
              <a:rPr lang="fr-FR" sz="2800" dirty="0" err="1"/>
              <a:t>commuiquer</a:t>
            </a:r>
            <a:r>
              <a:rPr lang="fr-FR" sz="2800" dirty="0"/>
              <a:t> les résultats de chaque phase du projet, avancer en conséquence. Cela signifie que si les choses se passent bien, elle doit analyser les facteurs qui contribuent à ces résultats positifs afin qu'ils soient poursuivis et reproduits. Si un déraillement s'est produit, elle doit savoir comment et pourquoi, et prendre des mesures pour y remédier lors des futures étapes.</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24138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Effect transition="in" filter="fade">
                                      <p:cBhvr>
                                        <p:cTn id="33" dur="500"/>
                                        <p:tgtEl>
                                          <p:spTgt spid="1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46853" y="393246"/>
            <a:ext cx="13679147" cy="1108765"/>
          </a:xfrm>
          <a:prstGeom prst="rect">
            <a:avLst/>
          </a:prstGeom>
        </p:spPr>
        <p:txBody>
          <a:bodyPr wrap="square" lIns="0" tIns="0" rIns="0" bIns="0" rtlCol="0" anchor="t">
            <a:spAutoFit/>
          </a:bodyPr>
          <a:lstStyle/>
          <a:p>
            <a:pPr algn="ctr">
              <a:lnSpc>
                <a:spcPts val="9999"/>
              </a:lnSpc>
            </a:pPr>
            <a:r>
              <a:rPr lang="en-US" sz="6000" u="sng" dirty="0" err="1">
                <a:solidFill>
                  <a:srgbClr val="227C9D"/>
                </a:solidFill>
                <a:latin typeface="Kollektif Bold"/>
              </a:rPr>
              <a:t>Contrainte</a:t>
            </a:r>
            <a:r>
              <a:rPr lang="en-US" sz="6000" u="sng" dirty="0">
                <a:solidFill>
                  <a:srgbClr val="227C9D"/>
                </a:solidFill>
                <a:latin typeface="Kollektif Bold"/>
              </a:rPr>
              <a:t> de </a:t>
            </a:r>
            <a:r>
              <a:rPr lang="en-US" sz="6000" u="sng" dirty="0" err="1">
                <a:solidFill>
                  <a:srgbClr val="227C9D"/>
                </a:solidFill>
                <a:latin typeface="Kollektif Bold"/>
              </a:rPr>
              <a:t>portée</a:t>
            </a:r>
            <a:r>
              <a:rPr lang="en-US" sz="6000" u="sng" dirty="0">
                <a:solidFill>
                  <a:srgbClr val="227C9D"/>
                </a:solidFill>
                <a:latin typeface="Kollektif Bold"/>
              </a:rPr>
              <a:t>, </a:t>
            </a:r>
            <a:r>
              <a:rPr lang="en-US" sz="6000" u="sng" dirty="0" err="1">
                <a:solidFill>
                  <a:srgbClr val="227C9D"/>
                </a:solidFill>
                <a:latin typeface="Kollektif Bold"/>
              </a:rPr>
              <a:t>d’ampleur</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1834244" y="2781300"/>
            <a:ext cx="14935200" cy="5562600"/>
          </a:xfrm>
        </p:spPr>
        <p:txBody>
          <a:bodyPr>
            <a:noAutofit/>
          </a:bodyPr>
          <a:lstStyle/>
          <a:p>
            <a:pPr marL="0" indent="0">
              <a:buNone/>
            </a:pPr>
            <a:r>
              <a:rPr lang="fr-FR" sz="2800" dirty="0"/>
              <a:t>Définir clairement en amont, la portée d'un projet et l’ampleur de celui-ci est gage de réussite, afin d'éviter la "dérive des objectifs". </a:t>
            </a:r>
          </a:p>
          <a:p>
            <a:pPr marL="0" indent="0">
              <a:buNone/>
            </a:pPr>
            <a:r>
              <a:rPr lang="fr-FR" sz="2800" dirty="0"/>
              <a:t>Pour une meilleure maîtrise de la portée et de l’ampleur vous pouvez effectuer les actions suivantes :</a:t>
            </a:r>
          </a:p>
          <a:p>
            <a:endParaRPr lang="fr-FR" sz="2800" dirty="0"/>
          </a:p>
          <a:p>
            <a:r>
              <a:rPr lang="fr-FR" sz="2800" dirty="0"/>
              <a:t>Fournir une documentation claire de la portée complète du projet (objectifs, ressources..)  dès le début de celui-ci, notamment l'ensemble des exigences et critères de réussites du projet. </a:t>
            </a:r>
          </a:p>
          <a:p>
            <a:r>
              <a:rPr lang="fr-FR" sz="2800" dirty="0"/>
              <a:t>Attention à la  gestion des modifications - si une personne propose une modification d’objectifs ou de taches à réaliser  il faut que toute l’équipe soit mise au courant et décide ensemble si les modification son nécessaire et pertinente pour l’avancement du projet. </a:t>
            </a:r>
          </a:p>
          <a:p>
            <a:r>
              <a:rPr lang="fr-FR" sz="2800" dirty="0"/>
              <a:t>Rappeler  fréquemment la portée, l’ampleur du projet aux partenaires </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18560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FFE3336-8A2D-0240-2F76-FBC7934FBE92}"/>
              </a:ext>
            </a:extLst>
          </p:cNvPr>
          <p:cNvSpPr>
            <a:spLocks noGrp="1"/>
          </p:cNvSpPr>
          <p:nvPr>
            <p:ph type="body" idx="1"/>
          </p:nvPr>
        </p:nvSpPr>
        <p:spPr>
          <a:xfrm>
            <a:off x="2819400" y="3543100"/>
            <a:ext cx="6324600" cy="868561"/>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3200" u="sng" dirty="0"/>
              <a:t>Organisation d’un interclub  </a:t>
            </a:r>
          </a:p>
        </p:txBody>
      </p:sp>
      <p:sp>
        <p:nvSpPr>
          <p:cNvPr id="4" name="Espace réservé du contenu 3">
            <a:extLst>
              <a:ext uri="{FF2B5EF4-FFF2-40B4-BE49-F238E27FC236}">
                <a16:creationId xmlns:a16="http://schemas.microsoft.com/office/drawing/2014/main" id="{C088AC96-596A-049F-1CB0-1426DB5E1D6D}"/>
              </a:ext>
            </a:extLst>
          </p:cNvPr>
          <p:cNvSpPr>
            <a:spLocks noGrp="1"/>
          </p:cNvSpPr>
          <p:nvPr>
            <p:ph sz="half" idx="2"/>
          </p:nvPr>
        </p:nvSpPr>
        <p:spPr>
          <a:xfrm>
            <a:off x="2667000" y="4838700"/>
            <a:ext cx="6477000" cy="4267200"/>
          </a:xfrm>
        </p:spPr>
        <p:style>
          <a:lnRef idx="2">
            <a:schemeClr val="accent1"/>
          </a:lnRef>
          <a:fillRef idx="1">
            <a:schemeClr val="lt1"/>
          </a:fillRef>
          <a:effectRef idx="0">
            <a:schemeClr val="accent1"/>
          </a:effectRef>
          <a:fontRef idx="minor">
            <a:schemeClr val="dk1"/>
          </a:fontRef>
        </p:style>
        <p:txBody>
          <a:bodyPr>
            <a:noAutofit/>
          </a:bodyPr>
          <a:lstStyle/>
          <a:p>
            <a:r>
              <a:rPr lang="fr-FR" sz="2800" dirty="0"/>
              <a:t>Communication moyenne quelques clubs </a:t>
            </a:r>
          </a:p>
          <a:p>
            <a:r>
              <a:rPr lang="fr-FR" sz="2800" dirty="0"/>
              <a:t>Pas obligatoirement besoins d’une équipe d’arbitrage </a:t>
            </a:r>
          </a:p>
          <a:p>
            <a:r>
              <a:rPr lang="fr-FR" sz="2800" dirty="0"/>
              <a:t>Petite buvette avec bénévole du club </a:t>
            </a:r>
          </a:p>
          <a:p>
            <a:r>
              <a:rPr lang="fr-FR" sz="2800" dirty="0"/>
              <a:t>Objectifs : mettre les élèves en situation proche de celle d’un vrai combat / Analyse les forces faiblesses faces a des adversaires inconnus  </a:t>
            </a:r>
          </a:p>
          <a:p>
            <a:endParaRPr lang="fr-FR" sz="2800" dirty="0"/>
          </a:p>
        </p:txBody>
      </p:sp>
      <p:sp>
        <p:nvSpPr>
          <p:cNvPr id="5" name="Espace réservé du texte 4">
            <a:extLst>
              <a:ext uri="{FF2B5EF4-FFF2-40B4-BE49-F238E27FC236}">
                <a16:creationId xmlns:a16="http://schemas.microsoft.com/office/drawing/2014/main" id="{E455F32B-4750-E34A-A975-19D5502DE924}"/>
              </a:ext>
            </a:extLst>
          </p:cNvPr>
          <p:cNvSpPr>
            <a:spLocks noGrp="1"/>
          </p:cNvSpPr>
          <p:nvPr>
            <p:ph type="body" sz="quarter" idx="3"/>
          </p:nvPr>
        </p:nvSpPr>
        <p:spPr>
          <a:xfrm>
            <a:off x="10958060" y="3457555"/>
            <a:ext cx="6110740" cy="954107"/>
          </a:xfrm>
        </p:spPr>
        <p:style>
          <a:lnRef idx="2">
            <a:schemeClr val="accent1"/>
          </a:lnRef>
          <a:fillRef idx="1">
            <a:schemeClr val="lt1"/>
          </a:fillRef>
          <a:effectRef idx="0">
            <a:schemeClr val="accent1"/>
          </a:effectRef>
          <a:fontRef idx="minor">
            <a:schemeClr val="dk1"/>
          </a:fontRef>
        </p:style>
        <p:txBody>
          <a:bodyPr>
            <a:noAutofit/>
          </a:bodyPr>
          <a:lstStyle/>
          <a:p>
            <a:pPr algn="ctr"/>
            <a:r>
              <a:rPr lang="fr-FR" sz="3200" u="sng" dirty="0"/>
              <a:t>Organisation d’une compétition nationale </a:t>
            </a:r>
          </a:p>
        </p:txBody>
      </p:sp>
      <p:sp>
        <p:nvSpPr>
          <p:cNvPr id="6" name="Espace réservé du contenu 5">
            <a:extLst>
              <a:ext uri="{FF2B5EF4-FFF2-40B4-BE49-F238E27FC236}">
                <a16:creationId xmlns:a16="http://schemas.microsoft.com/office/drawing/2014/main" id="{AE5C41AA-5473-768E-73E7-9F063A2416C7}"/>
              </a:ext>
            </a:extLst>
          </p:cNvPr>
          <p:cNvSpPr>
            <a:spLocks noGrp="1"/>
          </p:cNvSpPr>
          <p:nvPr>
            <p:ph sz="quarter" idx="4"/>
          </p:nvPr>
        </p:nvSpPr>
        <p:spPr>
          <a:xfrm>
            <a:off x="10930846" y="4838700"/>
            <a:ext cx="6137954" cy="4267200"/>
          </a:xfrm>
        </p:spPr>
        <p:style>
          <a:lnRef idx="2">
            <a:schemeClr val="accent1"/>
          </a:lnRef>
          <a:fillRef idx="1">
            <a:schemeClr val="lt1"/>
          </a:fillRef>
          <a:effectRef idx="0">
            <a:schemeClr val="accent1"/>
          </a:effectRef>
          <a:fontRef idx="minor">
            <a:schemeClr val="dk1"/>
          </a:fontRef>
        </p:style>
        <p:txBody>
          <a:bodyPr>
            <a:noAutofit/>
          </a:bodyPr>
          <a:lstStyle/>
          <a:p>
            <a:r>
              <a:rPr lang="fr-FR" sz="2800" dirty="0"/>
              <a:t>Communication échelle national </a:t>
            </a:r>
          </a:p>
          <a:p>
            <a:r>
              <a:rPr lang="fr-FR" sz="2800" dirty="0"/>
              <a:t>Plusieurs zones de combats donc plusieurs équipes d’arbitrage </a:t>
            </a:r>
          </a:p>
          <a:p>
            <a:r>
              <a:rPr lang="fr-FR" sz="2800" dirty="0"/>
              <a:t>Staff gestions centaine de club inscrit </a:t>
            </a:r>
          </a:p>
          <a:p>
            <a:r>
              <a:rPr lang="fr-FR" sz="2800" dirty="0"/>
              <a:t>Staff gestion entrée payante ou non </a:t>
            </a:r>
          </a:p>
          <a:p>
            <a:r>
              <a:rPr lang="fr-FR" sz="2800" dirty="0"/>
              <a:t>Objectifs : Mettre en avant la ville / les partenaires / contribuer au développement de la fédération </a:t>
            </a:r>
          </a:p>
        </p:txBody>
      </p:sp>
      <p:sp>
        <p:nvSpPr>
          <p:cNvPr id="7" name="TextBox 2">
            <a:extLst>
              <a:ext uri="{FF2B5EF4-FFF2-40B4-BE49-F238E27FC236}">
                <a16:creationId xmlns:a16="http://schemas.microsoft.com/office/drawing/2014/main" id="{EEA8A5E7-92D9-697C-A44F-7D59C041A5BA}"/>
              </a:ext>
            </a:extLst>
          </p:cNvPr>
          <p:cNvSpPr txBox="1"/>
          <p:nvPr/>
        </p:nvSpPr>
        <p:spPr>
          <a:xfrm>
            <a:off x="3581400" y="652932"/>
            <a:ext cx="13679147" cy="1094082"/>
          </a:xfrm>
          <a:prstGeom prst="rect">
            <a:avLst/>
          </a:prstGeom>
        </p:spPr>
        <p:txBody>
          <a:bodyPr wrap="square" lIns="0" tIns="0" rIns="0" bIns="0" rtlCol="0" anchor="t">
            <a:spAutoFit/>
          </a:bodyPr>
          <a:lstStyle/>
          <a:p>
            <a:pPr algn="ctr">
              <a:lnSpc>
                <a:spcPts val="9999"/>
              </a:lnSpc>
            </a:pPr>
            <a:r>
              <a:rPr lang="en-US" sz="5400" u="sng" dirty="0" err="1">
                <a:solidFill>
                  <a:srgbClr val="227C9D"/>
                </a:solidFill>
                <a:latin typeface="Kollektif Bold"/>
              </a:rPr>
              <a:t>Exemple</a:t>
            </a:r>
            <a:r>
              <a:rPr lang="en-US" sz="5400" u="sng" dirty="0">
                <a:solidFill>
                  <a:srgbClr val="227C9D"/>
                </a:solidFill>
                <a:latin typeface="Kollektif Bold"/>
              </a:rPr>
              <a:t> pour </a:t>
            </a:r>
            <a:r>
              <a:rPr lang="en-US" sz="5400" u="sng" dirty="0" err="1">
                <a:solidFill>
                  <a:srgbClr val="227C9D"/>
                </a:solidFill>
                <a:latin typeface="Kollektif Bold"/>
              </a:rPr>
              <a:t>illustrer</a:t>
            </a:r>
            <a:r>
              <a:rPr lang="en-US" sz="5400" u="sng" dirty="0">
                <a:solidFill>
                  <a:srgbClr val="227C9D"/>
                </a:solidFill>
                <a:latin typeface="Kollektif Bold"/>
              </a:rPr>
              <a:t> la porter d’un </a:t>
            </a:r>
            <a:r>
              <a:rPr lang="en-US" sz="5400" u="sng" dirty="0" err="1">
                <a:solidFill>
                  <a:srgbClr val="227C9D"/>
                </a:solidFill>
                <a:latin typeface="Kollektif Bold"/>
              </a:rPr>
              <a:t>projet</a:t>
            </a:r>
            <a:r>
              <a:rPr lang="en-US" sz="5400" u="sng" dirty="0">
                <a:solidFill>
                  <a:srgbClr val="227C9D"/>
                </a:solidFill>
                <a:latin typeface="Kollektif Bold"/>
              </a:rPr>
              <a:t> </a:t>
            </a:r>
          </a:p>
        </p:txBody>
      </p:sp>
      <p:pic>
        <p:nvPicPr>
          <p:cNvPr id="8" name="Image 29">
            <a:extLst>
              <a:ext uri="{FF2B5EF4-FFF2-40B4-BE49-F238E27FC236}">
                <a16:creationId xmlns:a16="http://schemas.microsoft.com/office/drawing/2014/main" id="{6E1EDA87-15B4-038B-54BF-95C265DC8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 y="356328"/>
            <a:ext cx="3340598" cy="1374140"/>
          </a:xfrm>
          <a:prstGeom prst="rect">
            <a:avLst/>
          </a:prstGeom>
        </p:spPr>
      </p:pic>
      <p:sp>
        <p:nvSpPr>
          <p:cNvPr id="9" name="Freeform 7">
            <a:extLst>
              <a:ext uri="{FF2B5EF4-FFF2-40B4-BE49-F238E27FC236}">
                <a16:creationId xmlns:a16="http://schemas.microsoft.com/office/drawing/2014/main" id="{FEAE274B-2B93-EFFF-2E71-217308A9A5C9}"/>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
        <p:nvSpPr>
          <p:cNvPr id="10" name="ZoneTexte 9">
            <a:extLst>
              <a:ext uri="{FF2B5EF4-FFF2-40B4-BE49-F238E27FC236}">
                <a16:creationId xmlns:a16="http://schemas.microsoft.com/office/drawing/2014/main" id="{1B43EBBD-3AAF-D597-FE8A-EDE75A0328C7}"/>
              </a:ext>
            </a:extLst>
          </p:cNvPr>
          <p:cNvSpPr txBox="1"/>
          <p:nvPr/>
        </p:nvSpPr>
        <p:spPr>
          <a:xfrm>
            <a:off x="3581400" y="2088506"/>
            <a:ext cx="9296400" cy="954107"/>
          </a:xfrm>
          <a:prstGeom prst="rect">
            <a:avLst/>
          </a:prstGeom>
          <a:noFill/>
        </p:spPr>
        <p:txBody>
          <a:bodyPr wrap="square" rtlCol="0">
            <a:spAutoFit/>
          </a:bodyPr>
          <a:lstStyle/>
          <a:p>
            <a:r>
              <a:rPr lang="fr-FR" sz="2800" dirty="0"/>
              <a:t>Mon projet est l’organisation d’un événement sportif, je dois donc en définit la portée, l’ampleur </a:t>
            </a:r>
          </a:p>
        </p:txBody>
      </p:sp>
    </p:spTree>
    <p:extLst>
      <p:ext uri="{BB962C8B-B14F-4D97-AF65-F5344CB8AC3E}">
        <p14:creationId xmlns:p14="http://schemas.microsoft.com/office/powerpoint/2010/main" val="219202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66426" y="630690"/>
            <a:ext cx="13679147" cy="1108765"/>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La </a:t>
            </a:r>
            <a:r>
              <a:rPr lang="en-US" sz="6000" u="sng" dirty="0" err="1">
                <a:solidFill>
                  <a:srgbClr val="227C9D"/>
                </a:solidFill>
                <a:latin typeface="Kollektif Bold"/>
              </a:rPr>
              <a:t>contrainte</a:t>
            </a:r>
            <a:r>
              <a:rPr lang="en-US" sz="6000" u="sng" dirty="0">
                <a:solidFill>
                  <a:srgbClr val="227C9D"/>
                </a:solidFill>
                <a:latin typeface="Kollektif Bold"/>
              </a:rPr>
              <a:t> de </a:t>
            </a:r>
            <a:r>
              <a:rPr lang="en-US" sz="6000" u="sng" dirty="0" err="1">
                <a:solidFill>
                  <a:srgbClr val="227C9D"/>
                </a:solidFill>
                <a:latin typeface="Kollektif Bold"/>
              </a:rPr>
              <a:t>coût</a:t>
            </a:r>
            <a:r>
              <a:rPr lang="en-US" sz="6000" u="sng" dirty="0">
                <a:solidFill>
                  <a:srgbClr val="227C9D"/>
                </a:solidFill>
                <a:latin typeface="Kollektif Bold"/>
              </a:rPr>
              <a:t>  </a:t>
            </a: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1" y="127871"/>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2438399" y="2857500"/>
            <a:ext cx="14935200" cy="3810000"/>
          </a:xfrm>
        </p:spPr>
        <p:txBody>
          <a:bodyPr>
            <a:noAutofit/>
          </a:bodyPr>
          <a:lstStyle/>
          <a:p>
            <a:pPr marL="0" indent="0">
              <a:buNone/>
            </a:pPr>
            <a:r>
              <a:rPr lang="fr-FR" sz="2800" dirty="0"/>
              <a:t>Le budget d'un projet inclut des coûts fixes et variables, notamment des </a:t>
            </a:r>
            <a:r>
              <a:rPr lang="fr-FR" sz="2800" dirty="0" err="1"/>
              <a:t>matériaux,l'impact</a:t>
            </a:r>
            <a:r>
              <a:rPr lang="fr-FR" sz="2800" dirty="0"/>
              <a:t> financier des membres de l'équipe travaillant sur le projet. Voici quelques-uns des moyens pour estimer le coût d'un projet :</a:t>
            </a:r>
          </a:p>
          <a:p>
            <a:pPr marL="0" indent="0">
              <a:buNone/>
            </a:pPr>
            <a:endParaRPr lang="fr-FR" sz="2800" dirty="0"/>
          </a:p>
          <a:p>
            <a:r>
              <a:rPr lang="fr-FR" sz="2800" b="1" u="sng" dirty="0"/>
              <a:t>Données historiques : </a:t>
            </a:r>
            <a:r>
              <a:rPr lang="fr-FR" sz="2800" dirty="0"/>
              <a:t>examiner ce que des projets similaires et récents ont coûté</a:t>
            </a:r>
          </a:p>
          <a:p>
            <a:r>
              <a:rPr lang="fr-FR" sz="2800" b="1" u="sng" dirty="0"/>
              <a:t>Ressources : </a:t>
            </a:r>
            <a:r>
              <a:rPr lang="fr-FR" sz="2800" dirty="0"/>
              <a:t>Estimer le plus précisément possible les ressources (humain, matériel, communication) utile dans la mise en œuvre du projet pour pouvoir calculer le cout. </a:t>
            </a:r>
          </a:p>
          <a:p>
            <a:r>
              <a:rPr lang="fr-FR" sz="2800" b="1" u="sng" dirty="0"/>
              <a:t>Comparer </a:t>
            </a:r>
            <a:r>
              <a:rPr lang="fr-FR" sz="2800" dirty="0"/>
              <a:t>: Comparer plusieurs prestataires afin de définir quel partenaire, matériel, salle; sera plus intéressant. </a:t>
            </a:r>
          </a:p>
          <a:p>
            <a:pPr marL="0" indent="0">
              <a:buNone/>
            </a:pPr>
            <a:r>
              <a:rPr lang="fr-FR" sz="2800" dirty="0"/>
              <a:t>Un contrôle des coûts efficace est indispensable à la réussite du projet.</a:t>
            </a:r>
          </a:p>
          <a:p>
            <a:pPr marL="0" indent="0">
              <a:buNone/>
            </a:pPr>
            <a:r>
              <a:rPr lang="fr-FR" sz="2800" dirty="0"/>
              <a:t>En effet si vous avez sous-estimer le cout global de votre projet, il se pourrait que vous vous retrouviez dans une situation ou les ressources seront épuisée avant d’avoir pu finaliser, concrétiser votre projet. </a:t>
            </a:r>
          </a:p>
        </p:txBody>
      </p:sp>
      <p:sp>
        <p:nvSpPr>
          <p:cNvPr id="3" name="Freeform 7">
            <a:extLst>
              <a:ext uri="{FF2B5EF4-FFF2-40B4-BE49-F238E27FC236}">
                <a16:creationId xmlns:a16="http://schemas.microsoft.com/office/drawing/2014/main" id="{D0E65F24-7F40-4669-0927-BE330D8AC8BE}"/>
              </a:ext>
            </a:extLst>
          </p:cNvPr>
          <p:cNvSpPr/>
          <p:nvPr/>
        </p:nvSpPr>
        <p:spPr>
          <a:xfrm rot="11094021" flipH="1">
            <a:off x="-5790672" y="338559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dirty="0"/>
          </a:p>
        </p:txBody>
      </p:sp>
    </p:spTree>
    <p:extLst>
      <p:ext uri="{BB962C8B-B14F-4D97-AF65-F5344CB8AC3E}">
        <p14:creationId xmlns:p14="http://schemas.microsoft.com/office/powerpoint/2010/main" val="38837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40529" y="350430"/>
            <a:ext cx="13679147" cy="2391167"/>
          </a:xfrm>
          <a:prstGeom prst="rect">
            <a:avLst/>
          </a:prstGeom>
        </p:spPr>
        <p:txBody>
          <a:bodyPr wrap="square" lIns="0" tIns="0" rIns="0" bIns="0" rtlCol="0" anchor="t">
            <a:spAutoFit/>
          </a:bodyPr>
          <a:lstStyle/>
          <a:p>
            <a:pPr algn="ctr">
              <a:lnSpc>
                <a:spcPts val="9999"/>
              </a:lnSpc>
            </a:pPr>
            <a:r>
              <a:rPr lang="en-US" sz="6000" u="sng" dirty="0">
                <a:solidFill>
                  <a:srgbClr val="227C9D"/>
                </a:solidFill>
                <a:latin typeface="Kollektif Bold"/>
              </a:rPr>
              <a:t>Les étapes de creation d’un </a:t>
            </a:r>
            <a:r>
              <a:rPr lang="en-US" sz="6000" u="sng" dirty="0" err="1">
                <a:solidFill>
                  <a:srgbClr val="227C9D"/>
                </a:solidFill>
                <a:latin typeface="Kollektif Bold"/>
              </a:rPr>
              <a:t>échéancier</a:t>
            </a:r>
            <a:r>
              <a:rPr lang="en-US" sz="6000" u="sng" dirty="0">
                <a:solidFill>
                  <a:srgbClr val="227C9D"/>
                </a:solidFill>
                <a:latin typeface="Kollektif Bold"/>
              </a:rPr>
              <a:t>   </a:t>
            </a:r>
          </a:p>
        </p:txBody>
      </p:sp>
      <p:sp>
        <p:nvSpPr>
          <p:cNvPr id="4" name="Freeform 4"/>
          <p:cNvSpPr/>
          <p:nvPr/>
        </p:nvSpPr>
        <p:spPr>
          <a:xfrm rot="5400000">
            <a:off x="19050" y="6343650"/>
            <a:ext cx="3924300" cy="3962400"/>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pic>
        <p:nvPicPr>
          <p:cNvPr id="8" name="Image 29">
            <a:extLst>
              <a:ext uri="{FF2B5EF4-FFF2-40B4-BE49-F238E27FC236}">
                <a16:creationId xmlns:a16="http://schemas.microsoft.com/office/drawing/2014/main" id="{91B935C1-0ACC-9232-4CB8-924A74524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340598" cy="1374140"/>
          </a:xfrm>
          <a:prstGeom prst="rect">
            <a:avLst/>
          </a:prstGeom>
        </p:spPr>
      </p:pic>
      <p:sp>
        <p:nvSpPr>
          <p:cNvPr id="11" name="Espace réservé du contenu 10">
            <a:extLst>
              <a:ext uri="{FF2B5EF4-FFF2-40B4-BE49-F238E27FC236}">
                <a16:creationId xmlns:a16="http://schemas.microsoft.com/office/drawing/2014/main" id="{02F3FD92-875A-4B8C-0938-86FBA9D0D8B1}"/>
              </a:ext>
            </a:extLst>
          </p:cNvPr>
          <p:cNvSpPr>
            <a:spLocks noGrp="1"/>
          </p:cNvSpPr>
          <p:nvPr>
            <p:ph sz="half" idx="2"/>
          </p:nvPr>
        </p:nvSpPr>
        <p:spPr>
          <a:xfrm>
            <a:off x="4170476" y="3111376"/>
            <a:ext cx="12649200" cy="2667000"/>
          </a:xfrm>
        </p:spPr>
        <p:txBody>
          <a:bodyPr>
            <a:noAutofit/>
          </a:bodyPr>
          <a:lstStyle/>
          <a:p>
            <a:pPr marL="0" indent="0">
              <a:buNone/>
            </a:pPr>
            <a:r>
              <a:rPr lang="fr-FR" sz="2800" dirty="0"/>
              <a:t>C’est la théorie du </a:t>
            </a:r>
            <a:r>
              <a:rPr lang="fr-FR" sz="2800" b="1" dirty="0"/>
              <a:t>triangle d’or, </a:t>
            </a:r>
            <a:r>
              <a:rPr lang="fr-FR" sz="2800" dirty="0"/>
              <a:t>quel que soit la complexité du projet sur lequel vous travailler vous devez le pensé en fonction de ses trois contraintes principales; </a:t>
            </a:r>
          </a:p>
          <a:p>
            <a:pPr marL="0" indent="0">
              <a:buNone/>
            </a:pPr>
            <a:r>
              <a:rPr lang="fr-FR" sz="2800" b="1" dirty="0"/>
              <a:t>- le temps </a:t>
            </a:r>
          </a:p>
          <a:p>
            <a:pPr marL="0" indent="0">
              <a:buNone/>
            </a:pPr>
            <a:r>
              <a:rPr lang="fr-FR" sz="2800" b="1" dirty="0"/>
              <a:t>- le coût</a:t>
            </a:r>
          </a:p>
          <a:p>
            <a:pPr marL="0" indent="0">
              <a:buNone/>
            </a:pPr>
            <a:r>
              <a:rPr lang="fr-FR" sz="2800" b="1" dirty="0"/>
              <a:t>- la portée, l’ampleur </a:t>
            </a:r>
          </a:p>
          <a:p>
            <a:pPr marL="0" indent="0">
              <a:buNone/>
            </a:pPr>
            <a:endParaRPr lang="fr-FR" sz="2800" dirty="0"/>
          </a:p>
          <a:p>
            <a:pPr marL="0" indent="0">
              <a:buNone/>
            </a:pPr>
            <a:r>
              <a:rPr lang="fr-FR" sz="2800" b="1" dirty="0"/>
              <a:t>Ces trois contraintes dont corréler elle dépendant l’une de l’autre</a:t>
            </a:r>
            <a:r>
              <a:rPr lang="fr-FR" sz="2800" dirty="0"/>
              <a:t>. En effet plus je vais grossir la portée, l’ampleur de mon projet (plus d’objectifs, cible à atteindre plus grande, projet plus conséquent) plus mon budget en sera impacté (besoins de plus de personnel qualifier, plus grosse communication, plus de taches à effectuer simultanément.) et les délais seront donc plus grand. </a:t>
            </a:r>
          </a:p>
          <a:p>
            <a:pPr marL="0" indent="0">
              <a:buNone/>
            </a:pPr>
            <a:endParaRPr lang="fr-FR" sz="2800" b="1" dirty="0"/>
          </a:p>
        </p:txBody>
      </p:sp>
    </p:spTree>
    <p:extLst>
      <p:ext uri="{BB962C8B-B14F-4D97-AF65-F5344CB8AC3E}">
        <p14:creationId xmlns:p14="http://schemas.microsoft.com/office/powerpoint/2010/main" val="2355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cercle&#10;&#10;Description générée automatiquement">
            <a:extLst>
              <a:ext uri="{FF2B5EF4-FFF2-40B4-BE49-F238E27FC236}">
                <a16:creationId xmlns:a16="http://schemas.microsoft.com/office/drawing/2014/main" id="{161FD4E1-ADA9-D67D-0A92-9E0918334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8516600" cy="10287000"/>
          </a:xfrm>
          <a:prstGeom prst="rect">
            <a:avLst/>
          </a:prstGeom>
        </p:spPr>
      </p:pic>
    </p:spTree>
    <p:extLst>
      <p:ext uri="{BB962C8B-B14F-4D97-AF65-F5344CB8AC3E}">
        <p14:creationId xmlns:p14="http://schemas.microsoft.com/office/powerpoint/2010/main" val="3369385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9872</TotalTime>
  <Words>1444</Words>
  <Application>Microsoft Office PowerPoint</Application>
  <PresentationFormat>Personnalisé</PresentationFormat>
  <Paragraphs>91</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Calibri</vt:lpstr>
      <vt:lpstr>Arial</vt:lpstr>
      <vt:lpstr>DM Sans</vt:lpstr>
      <vt:lpstr>Kollektif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Objectifs et ressources  </dc:title>
  <cp:lastModifiedBy>Jo Prestia</cp:lastModifiedBy>
  <cp:revision>1</cp:revision>
  <dcterms:created xsi:type="dcterms:W3CDTF">2006-08-16T00:00:00Z</dcterms:created>
  <dcterms:modified xsi:type="dcterms:W3CDTF">2023-11-23T14:10:49Z</dcterms:modified>
  <dc:identifier>DAFxsVP6WEo</dc:identifier>
</cp:coreProperties>
</file>