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9" r:id="rId4"/>
    <p:sldId id="275" r:id="rId5"/>
    <p:sldId id="277" r:id="rId6"/>
    <p:sldId id="278" r:id="rId7"/>
    <p:sldId id="279" r:id="rId8"/>
    <p:sldId id="282" r:id="rId9"/>
    <p:sldId id="283" r:id="rId10"/>
    <p:sldId id="284" r:id="rId11"/>
    <p:sldId id="286" r:id="rId12"/>
    <p:sldId id="285" r:id="rId13"/>
    <p:sldId id="287" r:id="rId14"/>
  </p:sldIdLst>
  <p:sldSz cx="18288000" cy="10287000"/>
  <p:notesSz cx="6858000" cy="9144000"/>
  <p:embeddedFontLst>
    <p:embeddedFont>
      <p:font typeface="Calibri" panose="020F0502020204030204" pitchFamily="34" charset="0"/>
      <p:regular r:id="rId15"/>
      <p:bold r:id="rId16"/>
      <p:italic r:id="rId17"/>
      <p:boldItalic r:id="rId18"/>
    </p:embeddedFont>
    <p:embeddedFont>
      <p:font typeface="DM Sans" pitchFamily="2" charset="0"/>
      <p:regular r:id="rId19"/>
      <p:bold r:id="rId20"/>
      <p:italic r:id="rId21"/>
      <p:boldItalic r:id="rId22"/>
    </p:embeddedFont>
    <p:embeddedFont>
      <p:font typeface="Kollektif Bold"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9DE"/>
    <a:srgbClr val="F1B1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5963B0-2F6E-4482-9080-AAF791243A87}" v="2872" dt="2023-12-10T07:49:01.30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9" d="100"/>
          <a:sy n="39" d="100"/>
        </p:scale>
        <p:origin x="94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Prestia" userId="725aace31fa660f5" providerId="LiveId" clId="{E6A1F117-3DDD-422A-B4D4-3285736752AC}"/>
    <pc:docChg chg="undo custSel addSld delSld modSld sldOrd">
      <pc:chgData name="Jo Prestia" userId="725aace31fa660f5" providerId="LiveId" clId="{E6A1F117-3DDD-422A-B4D4-3285736752AC}" dt="2023-11-03T20:22:19.242" v="5001"/>
      <pc:docMkLst>
        <pc:docMk/>
      </pc:docMkLst>
      <pc:sldChg chg="modSp mod modAnim">
        <pc:chgData name="Jo Prestia" userId="725aace31fa660f5" providerId="LiveId" clId="{E6A1F117-3DDD-422A-B4D4-3285736752AC}" dt="2023-11-03T20:10:58.021" v="4902"/>
        <pc:sldMkLst>
          <pc:docMk/>
          <pc:sldMk cId="0" sldId="256"/>
        </pc:sldMkLst>
        <pc:spChg chg="mod">
          <ac:chgData name="Jo Prestia" userId="725aace31fa660f5" providerId="LiveId" clId="{E6A1F117-3DDD-422A-B4D4-3285736752AC}" dt="2023-11-01T11:36:10.447" v="90" actId="20577"/>
          <ac:spMkLst>
            <pc:docMk/>
            <pc:sldMk cId="0" sldId="256"/>
            <ac:spMk id="2" creationId="{00000000-0000-0000-0000-000000000000}"/>
          </ac:spMkLst>
        </pc:spChg>
      </pc:sldChg>
      <pc:sldChg chg="addSp delSp modSp add del mod modClrScheme modAnim chgLayout">
        <pc:chgData name="Jo Prestia" userId="725aace31fa660f5" providerId="LiveId" clId="{E6A1F117-3DDD-422A-B4D4-3285736752AC}" dt="2023-11-03T20:11:47.490" v="4911"/>
        <pc:sldMkLst>
          <pc:docMk/>
          <pc:sldMk cId="88278573" sldId="257"/>
        </pc:sldMkLst>
        <pc:spChg chg="mod">
          <ac:chgData name="Jo Prestia" userId="725aace31fa660f5" providerId="LiveId" clId="{E6A1F117-3DDD-422A-B4D4-3285736752AC}" dt="2023-11-01T11:55:13.355" v="206" actId="255"/>
          <ac:spMkLst>
            <pc:docMk/>
            <pc:sldMk cId="88278573" sldId="257"/>
            <ac:spMk id="2" creationId="{00000000-0000-0000-0000-000000000000}"/>
          </ac:spMkLst>
        </pc:spChg>
        <pc:spChg chg="del">
          <ac:chgData name="Jo Prestia" userId="725aace31fa660f5" providerId="LiveId" clId="{E6A1F117-3DDD-422A-B4D4-3285736752AC}" dt="2023-11-01T11:52:01.327" v="113" actId="478"/>
          <ac:spMkLst>
            <pc:docMk/>
            <pc:sldMk cId="88278573" sldId="257"/>
            <ac:spMk id="3" creationId="{00000000-0000-0000-0000-000000000000}"/>
          </ac:spMkLst>
        </pc:spChg>
        <pc:spChg chg="del">
          <ac:chgData name="Jo Prestia" userId="725aace31fa660f5" providerId="LiveId" clId="{E6A1F117-3DDD-422A-B4D4-3285736752AC}" dt="2023-11-01T11:51:57.476" v="112" actId="478"/>
          <ac:spMkLst>
            <pc:docMk/>
            <pc:sldMk cId="88278573" sldId="257"/>
            <ac:spMk id="5" creationId="{00000000-0000-0000-0000-000000000000}"/>
          </ac:spMkLst>
        </pc:spChg>
        <pc:spChg chg="del mod">
          <ac:chgData name="Jo Prestia" userId="725aace31fa660f5" providerId="LiveId" clId="{E6A1F117-3DDD-422A-B4D4-3285736752AC}" dt="2023-11-01T11:51:54.412" v="111" actId="478"/>
          <ac:spMkLst>
            <pc:docMk/>
            <pc:sldMk cId="88278573" sldId="257"/>
            <ac:spMk id="6" creationId="{00000000-0000-0000-0000-000000000000}"/>
          </ac:spMkLst>
        </pc:spChg>
        <pc:spChg chg="del">
          <ac:chgData name="Jo Prestia" userId="725aace31fa660f5" providerId="LiveId" clId="{E6A1F117-3DDD-422A-B4D4-3285736752AC}" dt="2023-11-01T11:52:04.203" v="114" actId="478"/>
          <ac:spMkLst>
            <pc:docMk/>
            <pc:sldMk cId="88278573" sldId="257"/>
            <ac:spMk id="7" creationId="{00000000-0000-0000-0000-000000000000}"/>
          </ac:spMkLst>
        </pc:spChg>
        <pc:spChg chg="add del mod ord">
          <ac:chgData name="Jo Prestia" userId="725aace31fa660f5" providerId="LiveId" clId="{E6A1F117-3DDD-422A-B4D4-3285736752AC}" dt="2023-11-01T11:53:19.179" v="162" actId="478"/>
          <ac:spMkLst>
            <pc:docMk/>
            <pc:sldMk cId="88278573" sldId="257"/>
            <ac:spMk id="9" creationId="{7631F6BA-33A9-12A1-22AB-033E10B83EEF}"/>
          </ac:spMkLst>
        </pc:spChg>
        <pc:spChg chg="add del mod ord">
          <ac:chgData name="Jo Prestia" userId="725aace31fa660f5" providerId="LiveId" clId="{E6A1F117-3DDD-422A-B4D4-3285736752AC}" dt="2023-11-01T11:53:32.294" v="167" actId="478"/>
          <ac:spMkLst>
            <pc:docMk/>
            <pc:sldMk cId="88278573" sldId="257"/>
            <ac:spMk id="10" creationId="{F79C0CD9-4A87-B402-244B-F025450143D7}"/>
          </ac:spMkLst>
        </pc:spChg>
        <pc:spChg chg="add mod ord">
          <ac:chgData name="Jo Prestia" userId="725aace31fa660f5" providerId="LiveId" clId="{E6A1F117-3DDD-422A-B4D4-3285736752AC}" dt="2023-11-03T19:36:59.961" v="4134" actId="20577"/>
          <ac:spMkLst>
            <pc:docMk/>
            <pc:sldMk cId="88278573" sldId="257"/>
            <ac:spMk id="11" creationId="{02F3FD92-875A-4B8C-0938-86FBA9D0D8B1}"/>
          </ac:spMkLst>
        </pc:spChg>
        <pc:spChg chg="add del mod ord">
          <ac:chgData name="Jo Prestia" userId="725aace31fa660f5" providerId="LiveId" clId="{E6A1F117-3DDD-422A-B4D4-3285736752AC}" dt="2023-11-01T11:53:35.686" v="168" actId="478"/>
          <ac:spMkLst>
            <pc:docMk/>
            <pc:sldMk cId="88278573" sldId="257"/>
            <ac:spMk id="12" creationId="{60A0767E-05DD-8B78-7715-4B584B6F5277}"/>
          </ac:spMkLst>
        </pc:spChg>
        <pc:spChg chg="add del mod ord">
          <ac:chgData name="Jo Prestia" userId="725aace31fa660f5" providerId="LiveId" clId="{E6A1F117-3DDD-422A-B4D4-3285736752AC}" dt="2023-11-01T11:54:12.360" v="182" actId="478"/>
          <ac:spMkLst>
            <pc:docMk/>
            <pc:sldMk cId="88278573" sldId="257"/>
            <ac:spMk id="13" creationId="{5C500481-7FEF-A02D-3596-AEF2E7C5ED3A}"/>
          </ac:spMkLst>
        </pc:spChg>
        <pc:spChg chg="add del mod">
          <ac:chgData name="Jo Prestia" userId="725aace31fa660f5" providerId="LiveId" clId="{E6A1F117-3DDD-422A-B4D4-3285736752AC}" dt="2023-11-01T12:14:07.222" v="600" actId="478"/>
          <ac:spMkLst>
            <pc:docMk/>
            <pc:sldMk cId="88278573" sldId="257"/>
            <ac:spMk id="15" creationId="{5E7435E1-44FC-5E77-302A-4CBF4125AEAB}"/>
          </ac:spMkLst>
        </pc:spChg>
      </pc:sldChg>
      <pc:sldChg chg="modSp add del mod modAnim">
        <pc:chgData name="Jo Prestia" userId="725aace31fa660f5" providerId="LiveId" clId="{E6A1F117-3DDD-422A-B4D4-3285736752AC}" dt="2023-11-03T20:13:41.417" v="4937"/>
        <pc:sldMkLst>
          <pc:docMk/>
          <pc:sldMk cId="2809731625" sldId="258"/>
        </pc:sldMkLst>
        <pc:spChg chg="mod">
          <ac:chgData name="Jo Prestia" userId="725aace31fa660f5" providerId="LiveId" clId="{E6A1F117-3DDD-422A-B4D4-3285736752AC}" dt="2023-11-02T13:46:09.552" v="3393" actId="20577"/>
          <ac:spMkLst>
            <pc:docMk/>
            <pc:sldMk cId="2809731625" sldId="258"/>
            <ac:spMk id="2" creationId="{00000000-0000-0000-0000-000000000000}"/>
          </ac:spMkLst>
        </pc:spChg>
        <pc:spChg chg="mod">
          <ac:chgData name="Jo Prestia" userId="725aace31fa660f5" providerId="LiveId" clId="{E6A1F117-3DDD-422A-B4D4-3285736752AC}" dt="2023-11-01T12:10:29.787" v="239" actId="14100"/>
          <ac:spMkLst>
            <pc:docMk/>
            <pc:sldMk cId="2809731625" sldId="258"/>
            <ac:spMk id="4" creationId="{00000000-0000-0000-0000-000000000000}"/>
          </ac:spMkLst>
        </pc:spChg>
        <pc:spChg chg="mod">
          <ac:chgData name="Jo Prestia" userId="725aace31fa660f5" providerId="LiveId" clId="{E6A1F117-3DDD-422A-B4D4-3285736752AC}" dt="2023-11-02T15:50:34.094" v="3770" actId="20577"/>
          <ac:spMkLst>
            <pc:docMk/>
            <pc:sldMk cId="2809731625" sldId="258"/>
            <ac:spMk id="11" creationId="{02F3FD92-875A-4B8C-0938-86FBA9D0D8B1}"/>
          </ac:spMkLst>
        </pc:spChg>
      </pc:sldChg>
      <pc:sldChg chg="add del">
        <pc:chgData name="Jo Prestia" userId="725aace31fa660f5" providerId="LiveId" clId="{E6A1F117-3DDD-422A-B4D4-3285736752AC}" dt="2023-11-01T12:42:40.180" v="943" actId="47"/>
        <pc:sldMkLst>
          <pc:docMk/>
          <pc:sldMk cId="3657317826" sldId="259"/>
        </pc:sldMkLst>
      </pc:sldChg>
      <pc:sldChg chg="addSp delSp modSp add del mod modAnim chgLayout">
        <pc:chgData name="Jo Prestia" userId="725aace31fa660f5" providerId="LiveId" clId="{E6A1F117-3DDD-422A-B4D4-3285736752AC}" dt="2023-11-03T20:17:55.886" v="4942"/>
        <pc:sldMkLst>
          <pc:docMk/>
          <pc:sldMk cId="793603817" sldId="260"/>
        </pc:sldMkLst>
        <pc:spChg chg="mod">
          <ac:chgData name="Jo Prestia" userId="725aace31fa660f5" providerId="LiveId" clId="{E6A1F117-3DDD-422A-B4D4-3285736752AC}" dt="2023-11-01T12:42:22.947" v="942" actId="1076"/>
          <ac:spMkLst>
            <pc:docMk/>
            <pc:sldMk cId="793603817" sldId="260"/>
            <ac:spMk id="2" creationId="{00000000-0000-0000-0000-000000000000}"/>
          </ac:spMkLst>
        </pc:spChg>
        <pc:spChg chg="add del mod">
          <ac:chgData name="Jo Prestia" userId="725aace31fa660f5" providerId="LiveId" clId="{E6A1F117-3DDD-422A-B4D4-3285736752AC}" dt="2023-11-01T12:36:32.988" v="621" actId="478"/>
          <ac:spMkLst>
            <pc:docMk/>
            <pc:sldMk cId="793603817" sldId="260"/>
            <ac:spMk id="5" creationId="{73BD81BA-6B5F-3FC4-61C7-A814823DF45A}"/>
          </ac:spMkLst>
        </pc:spChg>
        <pc:spChg chg="add del mod ord">
          <ac:chgData name="Jo Prestia" userId="725aace31fa660f5" providerId="LiveId" clId="{E6A1F117-3DDD-422A-B4D4-3285736752AC}" dt="2023-11-01T12:36:57.298" v="627" actId="478"/>
          <ac:spMkLst>
            <pc:docMk/>
            <pc:sldMk cId="793603817" sldId="260"/>
            <ac:spMk id="6" creationId="{54DAB96A-6766-7119-2930-F921D65B78C8}"/>
          </ac:spMkLst>
        </pc:spChg>
        <pc:spChg chg="add mod ord">
          <ac:chgData name="Jo Prestia" userId="725aace31fa660f5" providerId="LiveId" clId="{E6A1F117-3DDD-422A-B4D4-3285736752AC}" dt="2023-11-01T12:41:04.049" v="870" actId="1076"/>
          <ac:spMkLst>
            <pc:docMk/>
            <pc:sldMk cId="793603817" sldId="260"/>
            <ac:spMk id="7" creationId="{09515FCF-D25A-BEAF-F479-823FCF07939E}"/>
          </ac:spMkLst>
        </pc:spChg>
        <pc:spChg chg="add mod ord">
          <ac:chgData name="Jo Prestia" userId="725aace31fa660f5" providerId="LiveId" clId="{E6A1F117-3DDD-422A-B4D4-3285736752AC}" dt="2023-11-01T12:40:32.127" v="862" actId="20577"/>
          <ac:spMkLst>
            <pc:docMk/>
            <pc:sldMk cId="793603817" sldId="260"/>
            <ac:spMk id="9" creationId="{A376A536-15A1-AFC9-06D6-AA4978C666FF}"/>
          </ac:spMkLst>
        </pc:spChg>
        <pc:spChg chg="add mod ord">
          <ac:chgData name="Jo Prestia" userId="725aace31fa660f5" providerId="LiveId" clId="{E6A1F117-3DDD-422A-B4D4-3285736752AC}" dt="2023-11-01T12:40:55.311" v="868" actId="1076"/>
          <ac:spMkLst>
            <pc:docMk/>
            <pc:sldMk cId="793603817" sldId="260"/>
            <ac:spMk id="10" creationId="{12F1150E-214B-C2A3-EE1C-365D1AE65CCB}"/>
          </ac:spMkLst>
        </pc:spChg>
        <pc:spChg chg="del mod">
          <ac:chgData name="Jo Prestia" userId="725aace31fa660f5" providerId="LiveId" clId="{E6A1F117-3DDD-422A-B4D4-3285736752AC}" dt="2023-11-01T12:36:30.101" v="620" actId="478"/>
          <ac:spMkLst>
            <pc:docMk/>
            <pc:sldMk cId="793603817" sldId="260"/>
            <ac:spMk id="11" creationId="{02F3FD92-875A-4B8C-0938-86FBA9D0D8B1}"/>
          </ac:spMkLst>
        </pc:spChg>
        <pc:spChg chg="add mod ord">
          <ac:chgData name="Jo Prestia" userId="725aace31fa660f5" providerId="LiveId" clId="{E6A1F117-3DDD-422A-B4D4-3285736752AC}" dt="2023-11-01T12:39:51.511" v="843" actId="313"/>
          <ac:spMkLst>
            <pc:docMk/>
            <pc:sldMk cId="793603817" sldId="260"/>
            <ac:spMk id="12" creationId="{82817D4C-A2C9-FB9D-D394-0FBB27A978A7}"/>
          </ac:spMkLst>
        </pc:spChg>
        <pc:spChg chg="add mod">
          <ac:chgData name="Jo Prestia" userId="725aace31fa660f5" providerId="LiveId" clId="{E6A1F117-3DDD-422A-B4D4-3285736752AC}" dt="2023-11-01T12:41:47.528" v="874" actId="1076"/>
          <ac:spMkLst>
            <pc:docMk/>
            <pc:sldMk cId="793603817" sldId="260"/>
            <ac:spMk id="15" creationId="{08E8972D-DB2F-3986-023A-BA95EAC99CE3}"/>
          </ac:spMkLst>
        </pc:spChg>
        <pc:cxnChg chg="add mod">
          <ac:chgData name="Jo Prestia" userId="725aace31fa660f5" providerId="LiveId" clId="{E6A1F117-3DDD-422A-B4D4-3285736752AC}" dt="2023-11-01T12:41:24.016" v="872" actId="1582"/>
          <ac:cxnSpMkLst>
            <pc:docMk/>
            <pc:sldMk cId="793603817" sldId="260"/>
            <ac:cxnSpMk id="14" creationId="{58787040-D2A3-2EA4-6D78-6D8333A933C1}"/>
          </ac:cxnSpMkLst>
        </pc:cxnChg>
      </pc:sldChg>
      <pc:sldChg chg="addSp delSp modSp add del mod modAnim">
        <pc:chgData name="Jo Prestia" userId="725aace31fa660f5" providerId="LiveId" clId="{E6A1F117-3DDD-422A-B4D4-3285736752AC}" dt="2023-11-03T20:19:38.403" v="4967"/>
        <pc:sldMkLst>
          <pc:docMk/>
          <pc:sldMk cId="3884087731" sldId="261"/>
        </pc:sldMkLst>
        <pc:spChg chg="mod">
          <ac:chgData name="Jo Prestia" userId="725aace31fa660f5" providerId="LiveId" clId="{E6A1F117-3DDD-422A-B4D4-3285736752AC}" dt="2023-11-01T12:48:12.700" v="1000" actId="20577"/>
          <ac:spMkLst>
            <pc:docMk/>
            <pc:sldMk cId="3884087731" sldId="261"/>
            <ac:spMk id="2" creationId="{00000000-0000-0000-0000-000000000000}"/>
          </ac:spMkLst>
        </pc:spChg>
        <pc:spChg chg="add del mod">
          <ac:chgData name="Jo Prestia" userId="725aace31fa660f5" providerId="LiveId" clId="{E6A1F117-3DDD-422A-B4D4-3285736752AC}" dt="2023-11-01T12:48:25.474" v="1005" actId="478"/>
          <ac:spMkLst>
            <pc:docMk/>
            <pc:sldMk cId="3884087731" sldId="261"/>
            <ac:spMk id="5" creationId="{8709D4CB-23A8-E78B-469B-45EC27E39369}"/>
          </ac:spMkLst>
        </pc:spChg>
        <pc:spChg chg="del">
          <ac:chgData name="Jo Prestia" userId="725aace31fa660f5" providerId="LiveId" clId="{E6A1F117-3DDD-422A-B4D4-3285736752AC}" dt="2023-11-01T12:48:32.038" v="1007" actId="478"/>
          <ac:spMkLst>
            <pc:docMk/>
            <pc:sldMk cId="3884087731" sldId="261"/>
            <ac:spMk id="7" creationId="{09515FCF-D25A-BEAF-F479-823FCF07939E}"/>
          </ac:spMkLst>
        </pc:spChg>
        <pc:spChg chg="mod">
          <ac:chgData name="Jo Prestia" userId="725aace31fa660f5" providerId="LiveId" clId="{E6A1F117-3DDD-422A-B4D4-3285736752AC}" dt="2023-11-01T14:05:35.855" v="2708" actId="20577"/>
          <ac:spMkLst>
            <pc:docMk/>
            <pc:sldMk cId="3884087731" sldId="261"/>
            <ac:spMk id="9" creationId="{A376A536-15A1-AFC9-06D6-AA4978C666FF}"/>
          </ac:spMkLst>
        </pc:spChg>
        <pc:spChg chg="del mod">
          <ac:chgData name="Jo Prestia" userId="725aace31fa660f5" providerId="LiveId" clId="{E6A1F117-3DDD-422A-B4D4-3285736752AC}" dt="2023-11-01T12:48:20.880" v="1002" actId="478"/>
          <ac:spMkLst>
            <pc:docMk/>
            <pc:sldMk cId="3884087731" sldId="261"/>
            <ac:spMk id="10" creationId="{12F1150E-214B-C2A3-EE1C-365D1AE65CCB}"/>
          </ac:spMkLst>
        </pc:spChg>
        <pc:spChg chg="add del mod">
          <ac:chgData name="Jo Prestia" userId="725aace31fa660f5" providerId="LiveId" clId="{E6A1F117-3DDD-422A-B4D4-3285736752AC}" dt="2023-11-01T12:48:28.238" v="1006" actId="478"/>
          <ac:spMkLst>
            <pc:docMk/>
            <pc:sldMk cId="3884087731" sldId="261"/>
            <ac:spMk id="11" creationId="{52A0ED8F-22B8-DC02-1049-FB15880F4430}"/>
          </ac:spMkLst>
        </pc:spChg>
        <pc:spChg chg="del mod">
          <ac:chgData name="Jo Prestia" userId="725aace31fa660f5" providerId="LiveId" clId="{E6A1F117-3DDD-422A-B4D4-3285736752AC}" dt="2023-11-01T12:48:23.525" v="1004" actId="478"/>
          <ac:spMkLst>
            <pc:docMk/>
            <pc:sldMk cId="3884087731" sldId="261"/>
            <ac:spMk id="12" creationId="{82817D4C-A2C9-FB9D-D394-0FBB27A978A7}"/>
          </ac:spMkLst>
        </pc:spChg>
        <pc:spChg chg="add del mod">
          <ac:chgData name="Jo Prestia" userId="725aace31fa660f5" providerId="LiveId" clId="{E6A1F117-3DDD-422A-B4D4-3285736752AC}" dt="2023-11-01T12:48:36.392" v="1008" actId="478"/>
          <ac:spMkLst>
            <pc:docMk/>
            <pc:sldMk cId="3884087731" sldId="261"/>
            <ac:spMk id="16" creationId="{3AC096B2-5ADE-78DA-7627-3DCA9B420B7B}"/>
          </ac:spMkLst>
        </pc:spChg>
        <pc:cxnChg chg="del">
          <ac:chgData name="Jo Prestia" userId="725aace31fa660f5" providerId="LiveId" clId="{E6A1F117-3DDD-422A-B4D4-3285736752AC}" dt="2023-11-01T12:48:03.088" v="945" actId="478"/>
          <ac:cxnSpMkLst>
            <pc:docMk/>
            <pc:sldMk cId="3884087731" sldId="261"/>
            <ac:cxnSpMk id="14" creationId="{58787040-D2A3-2EA4-6D78-6D8333A933C1}"/>
          </ac:cxnSpMkLst>
        </pc:cxnChg>
      </pc:sldChg>
      <pc:sldChg chg="addSp delSp modSp add del mod modAnim">
        <pc:chgData name="Jo Prestia" userId="725aace31fa660f5" providerId="LiveId" clId="{E6A1F117-3DDD-422A-B4D4-3285736752AC}" dt="2023-11-03T20:18:44.235" v="4954" actId="20577"/>
        <pc:sldMkLst>
          <pc:docMk/>
          <pc:sldMk cId="2443869500" sldId="262"/>
        </pc:sldMkLst>
        <pc:spChg chg="add del mod">
          <ac:chgData name="Jo Prestia" userId="725aace31fa660f5" providerId="LiveId" clId="{E6A1F117-3DDD-422A-B4D4-3285736752AC}" dt="2023-11-01T13:12:48.858" v="1983" actId="478"/>
          <ac:spMkLst>
            <pc:docMk/>
            <pc:sldMk cId="2443869500" sldId="262"/>
            <ac:spMk id="3" creationId="{DF3A633F-1832-D099-470B-8AD13A0D7411}"/>
          </ac:spMkLst>
        </pc:spChg>
        <pc:spChg chg="del">
          <ac:chgData name="Jo Prestia" userId="725aace31fa660f5" providerId="LiveId" clId="{E6A1F117-3DDD-422A-B4D4-3285736752AC}" dt="2023-11-01T13:12:41.770" v="1981" actId="478"/>
          <ac:spMkLst>
            <pc:docMk/>
            <pc:sldMk cId="2443869500" sldId="262"/>
            <ac:spMk id="4" creationId="{00000000-0000-0000-0000-000000000000}"/>
          </ac:spMkLst>
        </pc:spChg>
        <pc:spChg chg="add mod">
          <ac:chgData name="Jo Prestia" userId="725aace31fa660f5" providerId="LiveId" clId="{E6A1F117-3DDD-422A-B4D4-3285736752AC}" dt="2023-11-01T13:32:05.261" v="2526" actId="14100"/>
          <ac:spMkLst>
            <pc:docMk/>
            <pc:sldMk cId="2443869500" sldId="262"/>
            <ac:spMk id="5" creationId="{AE323BBA-145A-5F00-DC03-8FF3BE6267BD}"/>
          </ac:spMkLst>
        </pc:spChg>
        <pc:spChg chg="mod">
          <ac:chgData name="Jo Prestia" userId="725aace31fa660f5" providerId="LiveId" clId="{E6A1F117-3DDD-422A-B4D4-3285736752AC}" dt="2023-11-01T13:10:37.876" v="1733" actId="1076"/>
          <ac:spMkLst>
            <pc:docMk/>
            <pc:sldMk cId="2443869500" sldId="262"/>
            <ac:spMk id="7" creationId="{09515FCF-D25A-BEAF-F479-823FCF07939E}"/>
          </ac:spMkLst>
        </pc:spChg>
        <pc:spChg chg="mod">
          <ac:chgData name="Jo Prestia" userId="725aace31fa660f5" providerId="LiveId" clId="{E6A1F117-3DDD-422A-B4D4-3285736752AC}" dt="2023-11-03T20:18:18.485" v="4948" actId="33524"/>
          <ac:spMkLst>
            <pc:docMk/>
            <pc:sldMk cId="2443869500" sldId="262"/>
            <ac:spMk id="9" creationId="{A376A536-15A1-AFC9-06D6-AA4978C666FF}"/>
          </ac:spMkLst>
        </pc:spChg>
        <pc:spChg chg="mod">
          <ac:chgData name="Jo Prestia" userId="725aace31fa660f5" providerId="LiveId" clId="{E6A1F117-3DDD-422A-B4D4-3285736752AC}" dt="2023-11-01T12:57:57.521" v="1061" actId="20577"/>
          <ac:spMkLst>
            <pc:docMk/>
            <pc:sldMk cId="2443869500" sldId="262"/>
            <ac:spMk id="10" creationId="{12F1150E-214B-C2A3-EE1C-365D1AE65CCB}"/>
          </ac:spMkLst>
        </pc:spChg>
        <pc:spChg chg="mod">
          <ac:chgData name="Jo Prestia" userId="725aace31fa660f5" providerId="LiveId" clId="{E6A1F117-3DDD-422A-B4D4-3285736752AC}" dt="2023-11-03T20:18:44.235" v="4954" actId="20577"/>
          <ac:spMkLst>
            <pc:docMk/>
            <pc:sldMk cId="2443869500" sldId="262"/>
            <ac:spMk id="12" creationId="{82817D4C-A2C9-FB9D-D394-0FBB27A978A7}"/>
          </ac:spMkLst>
        </pc:spChg>
      </pc:sldChg>
      <pc:sldChg chg="addSp delSp modSp add del mod modAnim">
        <pc:chgData name="Jo Prestia" userId="725aace31fa660f5" providerId="LiveId" clId="{E6A1F117-3DDD-422A-B4D4-3285736752AC}" dt="2023-11-03T20:19:02.524" v="4959"/>
        <pc:sldMkLst>
          <pc:docMk/>
          <pc:sldMk cId="3572581926" sldId="263"/>
        </pc:sldMkLst>
        <pc:spChg chg="del">
          <ac:chgData name="Jo Prestia" userId="725aace31fa660f5" providerId="LiveId" clId="{E6A1F117-3DDD-422A-B4D4-3285736752AC}" dt="2023-11-01T13:23:29.066" v="1998" actId="478"/>
          <ac:spMkLst>
            <pc:docMk/>
            <pc:sldMk cId="3572581926" sldId="263"/>
            <ac:spMk id="4" creationId="{00000000-0000-0000-0000-000000000000}"/>
          </ac:spMkLst>
        </pc:spChg>
        <pc:spChg chg="add del mod">
          <ac:chgData name="Jo Prestia" userId="725aace31fa660f5" providerId="LiveId" clId="{E6A1F117-3DDD-422A-B4D4-3285736752AC}" dt="2023-11-01T13:23:53.249" v="2003" actId="478"/>
          <ac:spMkLst>
            <pc:docMk/>
            <pc:sldMk cId="3572581926" sldId="263"/>
            <ac:spMk id="5" creationId="{8DC47523-3C20-6E20-2196-A568747F2B65}"/>
          </ac:spMkLst>
        </pc:spChg>
        <pc:spChg chg="mod">
          <ac:chgData name="Jo Prestia" userId="725aace31fa660f5" providerId="LiveId" clId="{E6A1F117-3DDD-422A-B4D4-3285736752AC}" dt="2023-11-01T13:24:01.502" v="2005" actId="1076"/>
          <ac:spMkLst>
            <pc:docMk/>
            <pc:sldMk cId="3572581926" sldId="263"/>
            <ac:spMk id="7" creationId="{09515FCF-D25A-BEAF-F479-823FCF07939E}"/>
          </ac:spMkLst>
        </pc:spChg>
        <pc:spChg chg="mod">
          <ac:chgData name="Jo Prestia" userId="725aace31fa660f5" providerId="LiveId" clId="{E6A1F117-3DDD-422A-B4D4-3285736752AC}" dt="2023-11-01T13:24:22.135" v="2010" actId="255"/>
          <ac:spMkLst>
            <pc:docMk/>
            <pc:sldMk cId="3572581926" sldId="263"/>
            <ac:spMk id="9" creationId="{A376A536-15A1-AFC9-06D6-AA4978C666FF}"/>
          </ac:spMkLst>
        </pc:spChg>
        <pc:spChg chg="del mod">
          <ac:chgData name="Jo Prestia" userId="725aace31fa660f5" providerId="LiveId" clId="{E6A1F117-3DDD-422A-B4D4-3285736752AC}" dt="2023-11-01T13:23:49.458" v="2001" actId="478"/>
          <ac:spMkLst>
            <pc:docMk/>
            <pc:sldMk cId="3572581926" sldId="263"/>
            <ac:spMk id="10" creationId="{12F1150E-214B-C2A3-EE1C-365D1AE65CCB}"/>
          </ac:spMkLst>
        </pc:spChg>
        <pc:spChg chg="add del mod">
          <ac:chgData name="Jo Prestia" userId="725aace31fa660f5" providerId="LiveId" clId="{E6A1F117-3DDD-422A-B4D4-3285736752AC}" dt="2023-11-01T13:23:56.805" v="2004" actId="478"/>
          <ac:spMkLst>
            <pc:docMk/>
            <pc:sldMk cId="3572581926" sldId="263"/>
            <ac:spMk id="11" creationId="{2CC8FCC3-DE1D-D70C-CC10-6D764D2491A9}"/>
          </ac:spMkLst>
        </pc:spChg>
        <pc:spChg chg="del">
          <ac:chgData name="Jo Prestia" userId="725aace31fa660f5" providerId="LiveId" clId="{E6A1F117-3DDD-422A-B4D4-3285736752AC}" dt="2023-11-01T13:23:45.169" v="1999" actId="478"/>
          <ac:spMkLst>
            <pc:docMk/>
            <pc:sldMk cId="3572581926" sldId="263"/>
            <ac:spMk id="12" creationId="{82817D4C-A2C9-FB9D-D394-0FBB27A978A7}"/>
          </ac:spMkLst>
        </pc:spChg>
        <pc:spChg chg="add mod">
          <ac:chgData name="Jo Prestia" userId="725aace31fa660f5" providerId="LiveId" clId="{E6A1F117-3DDD-422A-B4D4-3285736752AC}" dt="2023-11-01T13:31:52.657" v="2524"/>
          <ac:spMkLst>
            <pc:docMk/>
            <pc:sldMk cId="3572581926" sldId="263"/>
            <ac:spMk id="13" creationId="{AC6777E1-D176-4AA1-8D7B-4D292FC1CBB2}"/>
          </ac:spMkLst>
        </pc:spChg>
        <pc:cxnChg chg="del">
          <ac:chgData name="Jo Prestia" userId="725aace31fa660f5" providerId="LiveId" clId="{E6A1F117-3DDD-422A-B4D4-3285736752AC}" dt="2023-11-01T13:23:51.274" v="2002" actId="478"/>
          <ac:cxnSpMkLst>
            <pc:docMk/>
            <pc:sldMk cId="3572581926" sldId="263"/>
            <ac:cxnSpMk id="14" creationId="{58787040-D2A3-2EA4-6D78-6D8333A933C1}"/>
          </ac:cxnSpMkLst>
        </pc:cxnChg>
      </pc:sldChg>
      <pc:sldChg chg="addSp delSp modSp add del mod modAnim">
        <pc:chgData name="Jo Prestia" userId="725aace31fa660f5" providerId="LiveId" clId="{E6A1F117-3DDD-422A-B4D4-3285736752AC}" dt="2023-11-03T20:20:34.495" v="4981"/>
        <pc:sldMkLst>
          <pc:docMk/>
          <pc:sldMk cId="2995062522" sldId="264"/>
        </pc:sldMkLst>
        <pc:spChg chg="mod">
          <ac:chgData name="Jo Prestia" userId="725aace31fa660f5" providerId="LiveId" clId="{E6A1F117-3DDD-422A-B4D4-3285736752AC}" dt="2023-11-01T14:01:23.373" v="2555" actId="20577"/>
          <ac:spMkLst>
            <pc:docMk/>
            <pc:sldMk cId="2995062522" sldId="264"/>
            <ac:spMk id="2" creationId="{00000000-0000-0000-0000-000000000000}"/>
          </ac:spMkLst>
        </pc:spChg>
        <pc:spChg chg="add mod">
          <ac:chgData name="Jo Prestia" userId="725aace31fa660f5" providerId="LiveId" clId="{E6A1F117-3DDD-422A-B4D4-3285736752AC}" dt="2023-11-01T14:07:22.963" v="2821" actId="14100"/>
          <ac:spMkLst>
            <pc:docMk/>
            <pc:sldMk cId="2995062522" sldId="264"/>
            <ac:spMk id="3" creationId="{988B5CBD-CA19-84E6-61F5-FD9B029C2952}"/>
          </ac:spMkLst>
        </pc:spChg>
        <pc:spChg chg="del">
          <ac:chgData name="Jo Prestia" userId="725aace31fa660f5" providerId="LiveId" clId="{E6A1F117-3DDD-422A-B4D4-3285736752AC}" dt="2023-11-01T14:06:15.306" v="2808" actId="478"/>
          <ac:spMkLst>
            <pc:docMk/>
            <pc:sldMk cId="2995062522" sldId="264"/>
            <ac:spMk id="4" creationId="{00000000-0000-0000-0000-000000000000}"/>
          </ac:spMkLst>
        </pc:spChg>
        <pc:spChg chg="mod">
          <ac:chgData name="Jo Prestia" userId="725aace31fa660f5" providerId="LiveId" clId="{E6A1F117-3DDD-422A-B4D4-3285736752AC}" dt="2023-11-01T14:07:09.268" v="2819" actId="255"/>
          <ac:spMkLst>
            <pc:docMk/>
            <pc:sldMk cId="2995062522" sldId="264"/>
            <ac:spMk id="9" creationId="{A376A536-15A1-AFC9-06D6-AA4978C666FF}"/>
          </ac:spMkLst>
        </pc:spChg>
        <pc:spChg chg="mod">
          <ac:chgData name="Jo Prestia" userId="725aace31fa660f5" providerId="LiveId" clId="{E6A1F117-3DDD-422A-B4D4-3285736752AC}" dt="2023-11-01T14:07:00.742" v="2817" actId="1076"/>
          <ac:spMkLst>
            <pc:docMk/>
            <pc:sldMk cId="2995062522" sldId="264"/>
            <ac:spMk id="15" creationId="{08E8972D-DB2F-3986-023A-BA95EAC99CE3}"/>
          </ac:spMkLst>
        </pc:spChg>
      </pc:sldChg>
      <pc:sldChg chg="delSp modSp new del mod">
        <pc:chgData name="Jo Prestia" userId="725aace31fa660f5" providerId="LiveId" clId="{E6A1F117-3DDD-422A-B4D4-3285736752AC}" dt="2023-11-01T14:00:22.705" v="2535" actId="47"/>
        <pc:sldMkLst>
          <pc:docMk/>
          <pc:sldMk cId="3183198253" sldId="264"/>
        </pc:sldMkLst>
        <pc:spChg chg="del">
          <ac:chgData name="Jo Prestia" userId="725aace31fa660f5" providerId="LiveId" clId="{E6A1F117-3DDD-422A-B4D4-3285736752AC}" dt="2023-11-01T13:32:58.894" v="2528" actId="478"/>
          <ac:spMkLst>
            <pc:docMk/>
            <pc:sldMk cId="3183198253" sldId="264"/>
            <ac:spMk id="2" creationId="{AC0D2260-8701-E7D9-7AA8-82CE28C53FD3}"/>
          </ac:spMkLst>
        </pc:spChg>
        <pc:spChg chg="del">
          <ac:chgData name="Jo Prestia" userId="725aace31fa660f5" providerId="LiveId" clId="{E6A1F117-3DDD-422A-B4D4-3285736752AC}" dt="2023-11-01T14:00:19.499" v="2532" actId="478"/>
          <ac:spMkLst>
            <pc:docMk/>
            <pc:sldMk cId="3183198253" sldId="264"/>
            <ac:spMk id="3" creationId="{D78625DD-9C4D-9DDD-40ED-B9430EDA72D5}"/>
          </ac:spMkLst>
        </pc:spChg>
        <pc:spChg chg="mod">
          <ac:chgData name="Jo Prestia" userId="725aace31fa660f5" providerId="LiveId" clId="{E6A1F117-3DDD-422A-B4D4-3285736752AC}" dt="2023-11-01T14:00:21.537" v="2534" actId="20577"/>
          <ac:spMkLst>
            <pc:docMk/>
            <pc:sldMk cId="3183198253" sldId="264"/>
            <ac:spMk id="4" creationId="{966CEF1E-5DF5-B634-5735-9F5340657DC5}"/>
          </ac:spMkLst>
        </pc:spChg>
        <pc:spChg chg="del">
          <ac:chgData name="Jo Prestia" userId="725aace31fa660f5" providerId="LiveId" clId="{E6A1F117-3DDD-422A-B4D4-3285736752AC}" dt="2023-11-01T13:33:07.851" v="2530" actId="478"/>
          <ac:spMkLst>
            <pc:docMk/>
            <pc:sldMk cId="3183198253" sldId="264"/>
            <ac:spMk id="5" creationId="{E80EBA79-29C8-6F9C-8AF8-19432E8B647C}"/>
          </ac:spMkLst>
        </pc:spChg>
        <pc:spChg chg="del">
          <ac:chgData name="Jo Prestia" userId="725aace31fa660f5" providerId="LiveId" clId="{E6A1F117-3DDD-422A-B4D4-3285736752AC}" dt="2023-11-01T13:33:11.715" v="2531" actId="478"/>
          <ac:spMkLst>
            <pc:docMk/>
            <pc:sldMk cId="3183198253" sldId="264"/>
            <ac:spMk id="6" creationId="{6F18976F-CBC7-C7EA-CF4F-936ACB503B19}"/>
          </ac:spMkLst>
        </pc:spChg>
      </pc:sldChg>
      <pc:sldChg chg="addSp modSp add mod modAnim">
        <pc:chgData name="Jo Prestia" userId="725aace31fa660f5" providerId="LiveId" clId="{E6A1F117-3DDD-422A-B4D4-3285736752AC}" dt="2023-11-03T20:21:12.647" v="4988"/>
        <pc:sldMkLst>
          <pc:docMk/>
          <pc:sldMk cId="1528932612" sldId="265"/>
        </pc:sldMkLst>
        <pc:spChg chg="add mod">
          <ac:chgData name="Jo Prestia" userId="725aace31fa660f5" providerId="LiveId" clId="{E6A1F117-3DDD-422A-B4D4-3285736752AC}" dt="2023-11-01T14:07:37.323" v="2823" actId="14100"/>
          <ac:spMkLst>
            <pc:docMk/>
            <pc:sldMk cId="1528932612" sldId="265"/>
            <ac:spMk id="3" creationId="{9F87DB6A-2490-4F8B-5AE7-D69D98835835}"/>
          </ac:spMkLst>
        </pc:spChg>
        <pc:spChg chg="mod">
          <ac:chgData name="Jo Prestia" userId="725aace31fa660f5" providerId="LiveId" clId="{E6A1F117-3DDD-422A-B4D4-3285736752AC}" dt="2023-11-02T16:16:57.449" v="3815" actId="20577"/>
          <ac:spMkLst>
            <pc:docMk/>
            <pc:sldMk cId="1528932612" sldId="265"/>
            <ac:spMk id="9" creationId="{A376A536-15A1-AFC9-06D6-AA4978C666FF}"/>
          </ac:spMkLst>
        </pc:spChg>
      </pc:sldChg>
      <pc:sldChg chg="del">
        <pc:chgData name="Jo Prestia" userId="725aace31fa660f5" providerId="LiveId" clId="{E6A1F117-3DDD-422A-B4D4-3285736752AC}" dt="2023-11-01T11:36:26.681" v="98" actId="47"/>
        <pc:sldMkLst>
          <pc:docMk/>
          <pc:sldMk cId="2233035793" sldId="266"/>
        </pc:sldMkLst>
      </pc:sldChg>
      <pc:sldChg chg="addSp delSp modSp add del mod ord">
        <pc:chgData name="Jo Prestia" userId="725aace31fa660f5" providerId="LiveId" clId="{E6A1F117-3DDD-422A-B4D4-3285736752AC}" dt="2023-11-02T15:55:12.680" v="3771" actId="47"/>
        <pc:sldMkLst>
          <pc:docMk/>
          <pc:sldMk cId="4049078560" sldId="266"/>
        </pc:sldMkLst>
        <pc:spChg chg="mod">
          <ac:chgData name="Jo Prestia" userId="725aace31fa660f5" providerId="LiveId" clId="{E6A1F117-3DDD-422A-B4D4-3285736752AC}" dt="2023-11-01T14:15:00.103" v="3019" actId="20577"/>
          <ac:spMkLst>
            <pc:docMk/>
            <pc:sldMk cId="4049078560" sldId="266"/>
            <ac:spMk id="2" creationId="{00000000-0000-0000-0000-000000000000}"/>
          </ac:spMkLst>
        </pc:spChg>
        <pc:spChg chg="add del mod">
          <ac:chgData name="Jo Prestia" userId="725aace31fa660f5" providerId="LiveId" clId="{E6A1F117-3DDD-422A-B4D4-3285736752AC}" dt="2023-11-02T14:08:37.736" v="3479" actId="478"/>
          <ac:spMkLst>
            <pc:docMk/>
            <pc:sldMk cId="4049078560" sldId="266"/>
            <ac:spMk id="4" creationId="{475B2A4F-BA73-D0B3-C02D-0BE2F56B6B5B}"/>
          </ac:spMkLst>
        </pc:spChg>
        <pc:spChg chg="del">
          <ac:chgData name="Jo Prestia" userId="725aace31fa660f5" providerId="LiveId" clId="{E6A1F117-3DDD-422A-B4D4-3285736752AC}" dt="2023-11-01T14:13:06.995" v="2948" actId="478"/>
          <ac:spMkLst>
            <pc:docMk/>
            <pc:sldMk cId="4049078560" sldId="266"/>
            <ac:spMk id="5" creationId="{AE323BBA-145A-5F00-DC03-8FF3BE6267BD}"/>
          </ac:spMkLst>
        </pc:spChg>
        <pc:spChg chg="del mod">
          <ac:chgData name="Jo Prestia" userId="725aace31fa660f5" providerId="LiveId" clId="{E6A1F117-3DDD-422A-B4D4-3285736752AC}" dt="2023-11-02T14:08:40.968" v="3480" actId="478"/>
          <ac:spMkLst>
            <pc:docMk/>
            <pc:sldMk cId="4049078560" sldId="266"/>
            <ac:spMk id="7" creationId="{09515FCF-D25A-BEAF-F479-823FCF07939E}"/>
          </ac:spMkLst>
        </pc:spChg>
        <pc:spChg chg="del mod">
          <ac:chgData name="Jo Prestia" userId="725aace31fa660f5" providerId="LiveId" clId="{E6A1F117-3DDD-422A-B4D4-3285736752AC}" dt="2023-11-02T14:08:35.749" v="3478" actId="478"/>
          <ac:spMkLst>
            <pc:docMk/>
            <pc:sldMk cId="4049078560" sldId="266"/>
            <ac:spMk id="9" creationId="{A376A536-15A1-AFC9-06D6-AA4978C666FF}"/>
          </ac:spMkLst>
        </pc:spChg>
        <pc:spChg chg="del mod">
          <ac:chgData name="Jo Prestia" userId="725aace31fa660f5" providerId="LiveId" clId="{E6A1F117-3DDD-422A-B4D4-3285736752AC}" dt="2023-11-02T14:08:48.323" v="3482" actId="478"/>
          <ac:spMkLst>
            <pc:docMk/>
            <pc:sldMk cId="4049078560" sldId="266"/>
            <ac:spMk id="10" creationId="{12F1150E-214B-C2A3-EE1C-365D1AE65CCB}"/>
          </ac:spMkLst>
        </pc:spChg>
        <pc:spChg chg="add del mod">
          <ac:chgData name="Jo Prestia" userId="725aace31fa660f5" providerId="LiveId" clId="{E6A1F117-3DDD-422A-B4D4-3285736752AC}" dt="2023-11-02T14:09:00.749" v="3486" actId="478"/>
          <ac:spMkLst>
            <pc:docMk/>
            <pc:sldMk cId="4049078560" sldId="266"/>
            <ac:spMk id="11" creationId="{C56E8BE9-641B-8014-F68C-123EFD37E739}"/>
          </ac:spMkLst>
        </pc:spChg>
        <pc:spChg chg="del mod">
          <ac:chgData name="Jo Prestia" userId="725aace31fa660f5" providerId="LiveId" clId="{E6A1F117-3DDD-422A-B4D4-3285736752AC}" dt="2023-11-02T14:08:50.573" v="3483" actId="478"/>
          <ac:spMkLst>
            <pc:docMk/>
            <pc:sldMk cId="4049078560" sldId="266"/>
            <ac:spMk id="12" creationId="{82817D4C-A2C9-FB9D-D394-0FBB27A978A7}"/>
          </ac:spMkLst>
        </pc:spChg>
        <pc:spChg chg="mod">
          <ac:chgData name="Jo Prestia" userId="725aace31fa660f5" providerId="LiveId" clId="{E6A1F117-3DDD-422A-B4D4-3285736752AC}" dt="2023-11-01T14:14:33.143" v="2968" actId="1076"/>
          <ac:spMkLst>
            <pc:docMk/>
            <pc:sldMk cId="4049078560" sldId="266"/>
            <ac:spMk id="15" creationId="{08E8972D-DB2F-3986-023A-BA95EAC99CE3}"/>
          </ac:spMkLst>
        </pc:spChg>
        <pc:spChg chg="add del mod">
          <ac:chgData name="Jo Prestia" userId="725aace31fa660f5" providerId="LiveId" clId="{E6A1F117-3DDD-422A-B4D4-3285736752AC}" dt="2023-11-02T14:08:57.291" v="3485" actId="478"/>
          <ac:spMkLst>
            <pc:docMk/>
            <pc:sldMk cId="4049078560" sldId="266"/>
            <ac:spMk id="16" creationId="{69D66939-9463-9F88-52D8-0D7CD946C558}"/>
          </ac:spMkLst>
        </pc:spChg>
        <pc:spChg chg="add del mod">
          <ac:chgData name="Jo Prestia" userId="725aace31fa660f5" providerId="LiveId" clId="{E6A1F117-3DDD-422A-B4D4-3285736752AC}" dt="2023-11-02T14:08:53.964" v="3484" actId="478"/>
          <ac:spMkLst>
            <pc:docMk/>
            <pc:sldMk cId="4049078560" sldId="266"/>
            <ac:spMk id="18" creationId="{7F0E04FF-DC35-592D-340E-7C2CADD5E208}"/>
          </ac:spMkLst>
        </pc:spChg>
        <pc:cxnChg chg="del">
          <ac:chgData name="Jo Prestia" userId="725aace31fa660f5" providerId="LiveId" clId="{E6A1F117-3DDD-422A-B4D4-3285736752AC}" dt="2023-11-02T14:09:02.265" v="3487" actId="478"/>
          <ac:cxnSpMkLst>
            <pc:docMk/>
            <pc:sldMk cId="4049078560" sldId="266"/>
            <ac:cxnSpMk id="14" creationId="{58787040-D2A3-2EA4-6D78-6D8333A933C1}"/>
          </ac:cxnSpMkLst>
        </pc:cxnChg>
      </pc:sldChg>
      <pc:sldChg chg="addSp delSp modSp add mod modAnim">
        <pc:chgData name="Jo Prestia" userId="725aace31fa660f5" providerId="LiveId" clId="{E6A1F117-3DDD-422A-B4D4-3285736752AC}" dt="2023-11-03T20:22:11.722" v="4999"/>
        <pc:sldMkLst>
          <pc:docMk/>
          <pc:sldMk cId="142570438" sldId="267"/>
        </pc:sldMkLst>
        <pc:spChg chg="mod">
          <ac:chgData name="Jo Prestia" userId="725aace31fa660f5" providerId="LiveId" clId="{E6A1F117-3DDD-422A-B4D4-3285736752AC}" dt="2023-11-02T16:10:22.680" v="3800" actId="1076"/>
          <ac:spMkLst>
            <pc:docMk/>
            <pc:sldMk cId="142570438" sldId="267"/>
            <ac:spMk id="2" creationId="{00000000-0000-0000-0000-000000000000}"/>
          </ac:spMkLst>
        </pc:spChg>
        <pc:spChg chg="add del mod">
          <ac:chgData name="Jo Prestia" userId="725aace31fa660f5" providerId="LiveId" clId="{E6A1F117-3DDD-422A-B4D4-3285736752AC}" dt="2023-11-02T14:09:11.675" v="3489" actId="478"/>
          <ac:spMkLst>
            <pc:docMk/>
            <pc:sldMk cId="142570438" sldId="267"/>
            <ac:spMk id="4" creationId="{92E3F965-2368-2B66-E326-E36E19C18B7A}"/>
          </ac:spMkLst>
        </pc:spChg>
        <pc:spChg chg="add mod">
          <ac:chgData name="Jo Prestia" userId="725aace31fa660f5" providerId="LiveId" clId="{E6A1F117-3DDD-422A-B4D4-3285736752AC}" dt="2023-11-02T16:15:27.234" v="3807" actId="20577"/>
          <ac:spMkLst>
            <pc:docMk/>
            <pc:sldMk cId="142570438" sldId="267"/>
            <ac:spMk id="6" creationId="{7F2E6296-7A77-C5C7-6F0C-611D8A3C105A}"/>
          </ac:spMkLst>
        </pc:spChg>
        <pc:spChg chg="del">
          <ac:chgData name="Jo Prestia" userId="725aace31fa660f5" providerId="LiveId" clId="{E6A1F117-3DDD-422A-B4D4-3285736752AC}" dt="2023-11-02T14:09:09.935" v="3488" actId="478"/>
          <ac:spMkLst>
            <pc:docMk/>
            <pc:sldMk cId="142570438" sldId="267"/>
            <ac:spMk id="7" creationId="{09515FCF-D25A-BEAF-F479-823FCF07939E}"/>
          </ac:spMkLst>
        </pc:spChg>
        <pc:spChg chg="del">
          <ac:chgData name="Jo Prestia" userId="725aace31fa660f5" providerId="LiveId" clId="{E6A1F117-3DDD-422A-B4D4-3285736752AC}" dt="2023-11-02T14:09:27.561" v="3490" actId="478"/>
          <ac:spMkLst>
            <pc:docMk/>
            <pc:sldMk cId="142570438" sldId="267"/>
            <ac:spMk id="9" creationId="{A376A536-15A1-AFC9-06D6-AA4978C666FF}"/>
          </ac:spMkLst>
        </pc:spChg>
        <pc:spChg chg="del">
          <ac:chgData name="Jo Prestia" userId="725aace31fa660f5" providerId="LiveId" clId="{E6A1F117-3DDD-422A-B4D4-3285736752AC}" dt="2023-11-02T14:09:35.879" v="3493" actId="478"/>
          <ac:spMkLst>
            <pc:docMk/>
            <pc:sldMk cId="142570438" sldId="267"/>
            <ac:spMk id="10" creationId="{12F1150E-214B-C2A3-EE1C-365D1AE65CCB}"/>
          </ac:spMkLst>
        </pc:spChg>
        <pc:spChg chg="del">
          <ac:chgData name="Jo Prestia" userId="725aace31fa660f5" providerId="LiveId" clId="{E6A1F117-3DDD-422A-B4D4-3285736752AC}" dt="2023-11-02T14:09:33.172" v="3492" actId="478"/>
          <ac:spMkLst>
            <pc:docMk/>
            <pc:sldMk cId="142570438" sldId="267"/>
            <ac:spMk id="12" creationId="{82817D4C-A2C9-FB9D-D394-0FBB27A978A7}"/>
          </ac:spMkLst>
        </pc:spChg>
        <pc:spChg chg="add del mod">
          <ac:chgData name="Jo Prestia" userId="725aace31fa660f5" providerId="LiveId" clId="{E6A1F117-3DDD-422A-B4D4-3285736752AC}" dt="2023-11-02T14:09:38.709" v="3494" actId="478"/>
          <ac:spMkLst>
            <pc:docMk/>
            <pc:sldMk cId="142570438" sldId="267"/>
            <ac:spMk id="13" creationId="{985628A6-77DF-D6C7-A54D-393C31D0B686}"/>
          </ac:spMkLst>
        </pc:spChg>
        <pc:spChg chg="add del mod">
          <ac:chgData name="Jo Prestia" userId="725aace31fa660f5" providerId="LiveId" clId="{E6A1F117-3DDD-422A-B4D4-3285736752AC}" dt="2023-11-02T14:09:40.760" v="3495" actId="478"/>
          <ac:spMkLst>
            <pc:docMk/>
            <pc:sldMk cId="142570438" sldId="267"/>
            <ac:spMk id="17" creationId="{A1DA5CE4-98AC-40C8-D1F0-AEB64DFC3E9D}"/>
          </ac:spMkLst>
        </pc:spChg>
        <pc:cxnChg chg="del">
          <ac:chgData name="Jo Prestia" userId="725aace31fa660f5" providerId="LiveId" clId="{E6A1F117-3DDD-422A-B4D4-3285736752AC}" dt="2023-11-02T14:09:29.941" v="3491" actId="478"/>
          <ac:cxnSpMkLst>
            <pc:docMk/>
            <pc:sldMk cId="142570438" sldId="267"/>
            <ac:cxnSpMk id="14" creationId="{58787040-D2A3-2EA4-6D78-6D8333A933C1}"/>
          </ac:cxnSpMkLst>
        </pc:cxnChg>
      </pc:sldChg>
      <pc:sldChg chg="del">
        <pc:chgData name="Jo Prestia" userId="725aace31fa660f5" providerId="LiveId" clId="{E6A1F117-3DDD-422A-B4D4-3285736752AC}" dt="2023-11-01T11:36:28.117" v="103" actId="47"/>
        <pc:sldMkLst>
          <pc:docMk/>
          <pc:sldMk cId="1188558205" sldId="267"/>
        </pc:sldMkLst>
      </pc:sldChg>
      <pc:sldChg chg="del">
        <pc:chgData name="Jo Prestia" userId="725aace31fa660f5" providerId="LiveId" clId="{E6A1F117-3DDD-422A-B4D4-3285736752AC}" dt="2023-11-01T11:36:27.633" v="101" actId="47"/>
        <pc:sldMkLst>
          <pc:docMk/>
          <pc:sldMk cId="2650020518" sldId="268"/>
        </pc:sldMkLst>
      </pc:sldChg>
      <pc:sldChg chg="addSp delSp modSp add mod modAnim">
        <pc:chgData name="Jo Prestia" userId="725aace31fa660f5" providerId="LiveId" clId="{E6A1F117-3DDD-422A-B4D4-3285736752AC}" dt="2023-11-03T20:09:53.627" v="4889"/>
        <pc:sldMkLst>
          <pc:docMk/>
          <pc:sldMk cId="3733502082" sldId="268"/>
        </pc:sldMkLst>
        <pc:spChg chg="mod">
          <ac:chgData name="Jo Prestia" userId="725aace31fa660f5" providerId="LiveId" clId="{E6A1F117-3DDD-422A-B4D4-3285736752AC}" dt="2023-11-02T12:31:44.308" v="3101" actId="20577"/>
          <ac:spMkLst>
            <pc:docMk/>
            <pc:sldMk cId="3733502082" sldId="268"/>
            <ac:spMk id="2" creationId="{00000000-0000-0000-0000-000000000000}"/>
          </ac:spMkLst>
        </pc:spChg>
        <pc:spChg chg="add del mod">
          <ac:chgData name="Jo Prestia" userId="725aace31fa660f5" providerId="LiveId" clId="{E6A1F117-3DDD-422A-B4D4-3285736752AC}" dt="2023-11-02T17:09:52.083" v="3843" actId="478"/>
          <ac:spMkLst>
            <pc:docMk/>
            <pc:sldMk cId="3733502082" sldId="268"/>
            <ac:spMk id="3" creationId="{829AA0FB-ECA5-3601-3FE7-6BF34587A582}"/>
          </ac:spMkLst>
        </pc:spChg>
        <pc:spChg chg="add mod">
          <ac:chgData name="Jo Prestia" userId="725aace31fa660f5" providerId="LiveId" clId="{E6A1F117-3DDD-422A-B4D4-3285736752AC}" dt="2023-11-03T19:37:22.766" v="4135"/>
          <ac:spMkLst>
            <pc:docMk/>
            <pc:sldMk cId="3733502082" sldId="268"/>
            <ac:spMk id="3" creationId="{90891FE4-121D-66CE-1ADB-38815E2A8730}"/>
          </ac:spMkLst>
        </pc:spChg>
        <pc:spChg chg="add mod">
          <ac:chgData name="Jo Prestia" userId="725aace31fa660f5" providerId="LiveId" clId="{E6A1F117-3DDD-422A-B4D4-3285736752AC}" dt="2023-11-03T20:09:13.302" v="4881" actId="255"/>
          <ac:spMkLst>
            <pc:docMk/>
            <pc:sldMk cId="3733502082" sldId="268"/>
            <ac:spMk id="4" creationId="{BA2A6C11-A87E-E9B8-F4B1-77854808AFB0}"/>
          </ac:spMkLst>
        </pc:spChg>
        <pc:spChg chg="add del mod">
          <ac:chgData name="Jo Prestia" userId="725aace31fa660f5" providerId="LiveId" clId="{E6A1F117-3DDD-422A-B4D4-3285736752AC}" dt="2023-11-02T14:09:48.076" v="3498" actId="478"/>
          <ac:spMkLst>
            <pc:docMk/>
            <pc:sldMk cId="3733502082" sldId="268"/>
            <ac:spMk id="4" creationId="{D33F2C79-6E78-8307-6F25-C7EFA330CB35}"/>
          </ac:spMkLst>
        </pc:spChg>
        <pc:spChg chg="add del mod">
          <ac:chgData name="Jo Prestia" userId="725aace31fa660f5" providerId="LiveId" clId="{E6A1F117-3DDD-422A-B4D4-3285736752AC}" dt="2023-11-02T14:09:51.421" v="3500" actId="478"/>
          <ac:spMkLst>
            <pc:docMk/>
            <pc:sldMk cId="3733502082" sldId="268"/>
            <ac:spMk id="6" creationId="{284FEEBA-3A22-A538-5BBE-386B77B3E8C5}"/>
          </ac:spMkLst>
        </pc:spChg>
        <pc:spChg chg="del mod">
          <ac:chgData name="Jo Prestia" userId="725aace31fa660f5" providerId="LiveId" clId="{E6A1F117-3DDD-422A-B4D4-3285736752AC}" dt="2023-11-02T14:10:00.275" v="3505" actId="478"/>
          <ac:spMkLst>
            <pc:docMk/>
            <pc:sldMk cId="3733502082" sldId="268"/>
            <ac:spMk id="7" creationId="{09515FCF-D25A-BEAF-F479-823FCF07939E}"/>
          </ac:spMkLst>
        </pc:spChg>
        <pc:spChg chg="del mod">
          <ac:chgData name="Jo Prestia" userId="725aace31fa660f5" providerId="LiveId" clId="{E6A1F117-3DDD-422A-B4D4-3285736752AC}" dt="2023-11-02T14:09:54.995" v="3502" actId="478"/>
          <ac:spMkLst>
            <pc:docMk/>
            <pc:sldMk cId="3733502082" sldId="268"/>
            <ac:spMk id="9" creationId="{A376A536-15A1-AFC9-06D6-AA4978C666FF}"/>
          </ac:spMkLst>
        </pc:spChg>
        <pc:spChg chg="del">
          <ac:chgData name="Jo Prestia" userId="725aace31fa660f5" providerId="LiveId" clId="{E6A1F117-3DDD-422A-B4D4-3285736752AC}" dt="2023-11-02T14:09:49.313" v="3499" actId="478"/>
          <ac:spMkLst>
            <pc:docMk/>
            <pc:sldMk cId="3733502082" sldId="268"/>
            <ac:spMk id="10" creationId="{12F1150E-214B-C2A3-EE1C-365D1AE65CCB}"/>
          </ac:spMkLst>
        </pc:spChg>
        <pc:spChg chg="del">
          <ac:chgData name="Jo Prestia" userId="725aace31fa660f5" providerId="LiveId" clId="{E6A1F117-3DDD-422A-B4D4-3285736752AC}" dt="2023-11-02T14:09:45.758" v="3497" actId="478"/>
          <ac:spMkLst>
            <pc:docMk/>
            <pc:sldMk cId="3733502082" sldId="268"/>
            <ac:spMk id="12" creationId="{82817D4C-A2C9-FB9D-D394-0FBB27A978A7}"/>
          </ac:spMkLst>
        </pc:spChg>
        <pc:spChg chg="add del mod">
          <ac:chgData name="Jo Prestia" userId="725aace31fa660f5" providerId="LiveId" clId="{E6A1F117-3DDD-422A-B4D4-3285736752AC}" dt="2023-11-02T14:09:56.362" v="3503" actId="478"/>
          <ac:spMkLst>
            <pc:docMk/>
            <pc:sldMk cId="3733502082" sldId="268"/>
            <ac:spMk id="13" creationId="{7D371365-E220-ACD1-9D8F-FE08875C866C}"/>
          </ac:spMkLst>
        </pc:spChg>
        <pc:spChg chg="mod">
          <ac:chgData name="Jo Prestia" userId="725aace31fa660f5" providerId="LiveId" clId="{E6A1F117-3DDD-422A-B4D4-3285736752AC}" dt="2023-11-03T19:40:21.114" v="4324" actId="1076"/>
          <ac:spMkLst>
            <pc:docMk/>
            <pc:sldMk cId="3733502082" sldId="268"/>
            <ac:spMk id="15" creationId="{08E8972D-DB2F-3986-023A-BA95EAC99CE3}"/>
          </ac:spMkLst>
        </pc:spChg>
        <pc:spChg chg="add del mod">
          <ac:chgData name="Jo Prestia" userId="725aace31fa660f5" providerId="LiveId" clId="{E6A1F117-3DDD-422A-B4D4-3285736752AC}" dt="2023-11-02T14:10:01.818" v="3506" actId="478"/>
          <ac:spMkLst>
            <pc:docMk/>
            <pc:sldMk cId="3733502082" sldId="268"/>
            <ac:spMk id="17" creationId="{438443D1-F441-E225-94A9-EF0AA1A4B382}"/>
          </ac:spMkLst>
        </pc:spChg>
        <pc:cxnChg chg="del">
          <ac:chgData name="Jo Prestia" userId="725aace31fa660f5" providerId="LiveId" clId="{E6A1F117-3DDD-422A-B4D4-3285736752AC}" dt="2023-11-02T14:09:43.851" v="3496" actId="478"/>
          <ac:cxnSpMkLst>
            <pc:docMk/>
            <pc:sldMk cId="3733502082" sldId="268"/>
            <ac:cxnSpMk id="14" creationId="{58787040-D2A3-2EA4-6D78-6D8333A933C1}"/>
          </ac:cxnSpMkLst>
        </pc:cxnChg>
      </pc:sldChg>
      <pc:sldChg chg="del">
        <pc:chgData name="Jo Prestia" userId="725aace31fa660f5" providerId="LiveId" clId="{E6A1F117-3DDD-422A-B4D4-3285736752AC}" dt="2023-11-01T11:36:27.359" v="100" actId="47"/>
        <pc:sldMkLst>
          <pc:docMk/>
          <pc:sldMk cId="1330691280" sldId="269"/>
        </pc:sldMkLst>
      </pc:sldChg>
      <pc:sldChg chg="addSp delSp modSp add mod modAnim">
        <pc:chgData name="Jo Prestia" userId="725aace31fa660f5" providerId="LiveId" clId="{E6A1F117-3DDD-422A-B4D4-3285736752AC}" dt="2023-11-03T20:12:34.719" v="4919"/>
        <pc:sldMkLst>
          <pc:docMk/>
          <pc:sldMk cId="2032178531" sldId="269"/>
        </pc:sldMkLst>
        <pc:spChg chg="mod">
          <ac:chgData name="Jo Prestia" userId="725aace31fa660f5" providerId="LiveId" clId="{E6A1F117-3DDD-422A-B4D4-3285736752AC}" dt="2023-11-02T12:49:49.927" v="3164" actId="14100"/>
          <ac:spMkLst>
            <pc:docMk/>
            <pc:sldMk cId="2032178531" sldId="269"/>
            <ac:spMk id="2" creationId="{00000000-0000-0000-0000-000000000000}"/>
          </ac:spMkLst>
        </pc:spChg>
        <pc:spChg chg="add mod">
          <ac:chgData name="Jo Prestia" userId="725aace31fa660f5" providerId="LiveId" clId="{E6A1F117-3DDD-422A-B4D4-3285736752AC}" dt="2023-11-02T13:27:57.641" v="3280" actId="1076"/>
          <ac:spMkLst>
            <pc:docMk/>
            <pc:sldMk cId="2032178531" sldId="269"/>
            <ac:spMk id="3" creationId="{D0E65F24-7F40-4669-0927-BE330D8AC8BE}"/>
          </ac:spMkLst>
        </pc:spChg>
        <pc:spChg chg="del">
          <ac:chgData name="Jo Prestia" userId="725aace31fa660f5" providerId="LiveId" clId="{E6A1F117-3DDD-422A-B4D4-3285736752AC}" dt="2023-11-02T13:26:50.663" v="3269" actId="478"/>
          <ac:spMkLst>
            <pc:docMk/>
            <pc:sldMk cId="2032178531" sldId="269"/>
            <ac:spMk id="4" creationId="{00000000-0000-0000-0000-000000000000}"/>
          </ac:spMkLst>
        </pc:spChg>
        <pc:spChg chg="mod">
          <ac:chgData name="Jo Prestia" userId="725aace31fa660f5" providerId="LiveId" clId="{E6A1F117-3DDD-422A-B4D4-3285736752AC}" dt="2023-11-02T13:27:12.101" v="3275" actId="20577"/>
          <ac:spMkLst>
            <pc:docMk/>
            <pc:sldMk cId="2032178531" sldId="269"/>
            <ac:spMk id="11" creationId="{02F3FD92-875A-4B8C-0938-86FBA9D0D8B1}"/>
          </ac:spMkLst>
        </pc:spChg>
        <pc:picChg chg="mod">
          <ac:chgData name="Jo Prestia" userId="725aace31fa660f5" providerId="LiveId" clId="{E6A1F117-3DDD-422A-B4D4-3285736752AC}" dt="2023-11-02T13:27:40.912" v="3277" actId="1076"/>
          <ac:picMkLst>
            <pc:docMk/>
            <pc:sldMk cId="2032178531" sldId="269"/>
            <ac:picMk id="8" creationId="{91B935C1-0ACC-9232-4CB8-924A745245AE}"/>
          </ac:picMkLst>
        </pc:picChg>
      </pc:sldChg>
      <pc:sldChg chg="del">
        <pc:chgData name="Jo Prestia" userId="725aace31fa660f5" providerId="LiveId" clId="{E6A1F117-3DDD-422A-B4D4-3285736752AC}" dt="2023-11-01T11:36:27.896" v="102" actId="47"/>
        <pc:sldMkLst>
          <pc:docMk/>
          <pc:sldMk cId="2019959431" sldId="270"/>
        </pc:sldMkLst>
      </pc:sldChg>
      <pc:sldChg chg="modSp add mod modAnim">
        <pc:chgData name="Jo Prestia" userId="725aace31fa660f5" providerId="LiveId" clId="{E6A1F117-3DDD-422A-B4D4-3285736752AC}" dt="2023-11-03T20:13:00.292" v="4926"/>
        <pc:sldMkLst>
          <pc:docMk/>
          <pc:sldMk cId="4225499742" sldId="270"/>
        </pc:sldMkLst>
        <pc:spChg chg="mod">
          <ac:chgData name="Jo Prestia" userId="725aace31fa660f5" providerId="LiveId" clId="{E6A1F117-3DDD-422A-B4D4-3285736752AC}" dt="2023-11-02T13:26:27.315" v="3259" actId="14100"/>
          <ac:spMkLst>
            <pc:docMk/>
            <pc:sldMk cId="4225499742" sldId="270"/>
            <ac:spMk id="4" creationId="{00000000-0000-0000-0000-000000000000}"/>
          </ac:spMkLst>
        </pc:spChg>
        <pc:spChg chg="mod">
          <ac:chgData name="Jo Prestia" userId="725aace31fa660f5" providerId="LiveId" clId="{E6A1F117-3DDD-422A-B4D4-3285736752AC}" dt="2023-11-02T13:26:23.293" v="3258" actId="5793"/>
          <ac:spMkLst>
            <pc:docMk/>
            <pc:sldMk cId="4225499742" sldId="270"/>
            <ac:spMk id="11" creationId="{02F3FD92-875A-4B8C-0938-86FBA9D0D8B1}"/>
          </ac:spMkLst>
        </pc:spChg>
      </pc:sldChg>
      <pc:sldChg chg="del">
        <pc:chgData name="Jo Prestia" userId="725aace31fa660f5" providerId="LiveId" clId="{E6A1F117-3DDD-422A-B4D4-3285736752AC}" dt="2023-11-01T11:36:28.234" v="104" actId="47"/>
        <pc:sldMkLst>
          <pc:docMk/>
          <pc:sldMk cId="1772909647" sldId="271"/>
        </pc:sldMkLst>
      </pc:sldChg>
      <pc:sldChg chg="addSp delSp modSp add mod modAnim">
        <pc:chgData name="Jo Prestia" userId="725aace31fa660f5" providerId="LiveId" clId="{E6A1F117-3DDD-422A-B4D4-3285736752AC}" dt="2023-11-03T20:20:00.945" v="4973"/>
        <pc:sldMkLst>
          <pc:docMk/>
          <pc:sldMk cId="4170029087" sldId="271"/>
        </pc:sldMkLst>
        <pc:spChg chg="mod">
          <ac:chgData name="Jo Prestia" userId="725aace31fa660f5" providerId="LiveId" clId="{E6A1F117-3DDD-422A-B4D4-3285736752AC}" dt="2023-11-02T13:48:59.470" v="3421" actId="20577"/>
          <ac:spMkLst>
            <pc:docMk/>
            <pc:sldMk cId="4170029087" sldId="271"/>
            <ac:spMk id="2" creationId="{00000000-0000-0000-0000-000000000000}"/>
          </ac:spMkLst>
        </pc:spChg>
        <pc:spChg chg="del">
          <ac:chgData name="Jo Prestia" userId="725aace31fa660f5" providerId="LiveId" clId="{E6A1F117-3DDD-422A-B4D4-3285736752AC}" dt="2023-11-02T13:55:30.160" v="3475" actId="478"/>
          <ac:spMkLst>
            <pc:docMk/>
            <pc:sldMk cId="4170029087" sldId="271"/>
            <ac:spMk id="4" creationId="{00000000-0000-0000-0000-000000000000}"/>
          </ac:spMkLst>
        </pc:spChg>
        <pc:spChg chg="mod">
          <ac:chgData name="Jo Prestia" userId="725aace31fa660f5" providerId="LiveId" clId="{E6A1F117-3DDD-422A-B4D4-3285736752AC}" dt="2023-11-02T17:47:45.452" v="3850"/>
          <ac:spMkLst>
            <pc:docMk/>
            <pc:sldMk cId="4170029087" sldId="271"/>
            <ac:spMk id="9" creationId="{A376A536-15A1-AFC9-06D6-AA4978C666FF}"/>
          </ac:spMkLst>
        </pc:spChg>
        <pc:graphicFrameChg chg="add del mod modGraphic">
          <ac:chgData name="Jo Prestia" userId="725aace31fa660f5" providerId="LiveId" clId="{E6A1F117-3DDD-422A-B4D4-3285736752AC}" dt="2023-11-02T17:47:41.121" v="3849" actId="478"/>
          <ac:graphicFrameMkLst>
            <pc:docMk/>
            <pc:sldMk cId="4170029087" sldId="271"/>
            <ac:graphicFrameMk id="3" creationId="{07E9AE07-05FA-28D8-ACEB-815F596DFDD8}"/>
          </ac:graphicFrameMkLst>
        </pc:graphicFrameChg>
        <pc:picChg chg="mod">
          <ac:chgData name="Jo Prestia" userId="725aace31fa660f5" providerId="LiveId" clId="{E6A1F117-3DDD-422A-B4D4-3285736752AC}" dt="2023-11-02T13:58:23.649" v="3476" actId="14100"/>
          <ac:picMkLst>
            <pc:docMk/>
            <pc:sldMk cId="4170029087" sldId="271"/>
            <ac:picMk id="8" creationId="{91B935C1-0ACC-9232-4CB8-924A745245AE}"/>
          </ac:picMkLst>
        </pc:picChg>
      </pc:sldChg>
      <pc:sldChg chg="del">
        <pc:chgData name="Jo Prestia" userId="725aace31fa660f5" providerId="LiveId" clId="{E6A1F117-3DDD-422A-B4D4-3285736752AC}" dt="2023-11-01T11:36:28.416" v="105" actId="47"/>
        <pc:sldMkLst>
          <pc:docMk/>
          <pc:sldMk cId="454169281" sldId="272"/>
        </pc:sldMkLst>
      </pc:sldChg>
      <pc:sldChg chg="addSp modSp add mod modAnim">
        <pc:chgData name="Jo Prestia" userId="725aace31fa660f5" providerId="LiveId" clId="{E6A1F117-3DDD-422A-B4D4-3285736752AC}" dt="2023-11-03T20:10:35.011" v="4900"/>
        <pc:sldMkLst>
          <pc:docMk/>
          <pc:sldMk cId="925007990" sldId="272"/>
        </pc:sldMkLst>
        <pc:spChg chg="mod">
          <ac:chgData name="Jo Prestia" userId="725aace31fa660f5" providerId="LiveId" clId="{E6A1F117-3DDD-422A-B4D4-3285736752AC}" dt="2023-11-02T15:23:14.156" v="3548" actId="20577"/>
          <ac:spMkLst>
            <pc:docMk/>
            <pc:sldMk cId="925007990" sldId="272"/>
            <ac:spMk id="2" creationId="{00000000-0000-0000-0000-000000000000}"/>
          </ac:spMkLst>
        </pc:spChg>
        <pc:spChg chg="add mod">
          <ac:chgData name="Jo Prestia" userId="725aace31fa660f5" providerId="LiveId" clId="{E6A1F117-3DDD-422A-B4D4-3285736752AC}" dt="2023-11-03T19:56:50.595" v="4456" actId="13822"/>
          <ac:spMkLst>
            <pc:docMk/>
            <pc:sldMk cId="925007990" sldId="272"/>
            <ac:spMk id="3" creationId="{48588891-8DC5-0E66-5402-C81220F7F73F}"/>
          </ac:spMkLst>
        </pc:spChg>
        <pc:spChg chg="mod">
          <ac:chgData name="Jo Prestia" userId="725aace31fa660f5" providerId="LiveId" clId="{E6A1F117-3DDD-422A-B4D4-3285736752AC}" dt="2023-11-03T19:37:27.533" v="4136" actId="1076"/>
          <ac:spMkLst>
            <pc:docMk/>
            <pc:sldMk cId="925007990" sldId="272"/>
            <ac:spMk id="15" creationId="{08E8972D-DB2F-3986-023A-BA95EAC99CE3}"/>
          </ac:spMkLst>
        </pc:spChg>
      </pc:sldChg>
      <pc:sldChg chg="addSp delSp modSp add mod modAnim">
        <pc:chgData name="Jo Prestia" userId="725aace31fa660f5" providerId="LiveId" clId="{E6A1F117-3DDD-422A-B4D4-3285736752AC}" dt="2023-11-03T20:22:19.242" v="5001"/>
        <pc:sldMkLst>
          <pc:docMk/>
          <pc:sldMk cId="667634531" sldId="273"/>
        </pc:sldMkLst>
        <pc:spChg chg="del">
          <ac:chgData name="Jo Prestia" userId="725aace31fa660f5" providerId="LiveId" clId="{E6A1F117-3DDD-422A-B4D4-3285736752AC}" dt="2023-11-02T16:04:56.738" v="3773" actId="478"/>
          <ac:spMkLst>
            <pc:docMk/>
            <pc:sldMk cId="667634531" sldId="273"/>
            <ac:spMk id="6" creationId="{7F2E6296-7A77-C5C7-6F0C-611D8A3C105A}"/>
          </ac:spMkLst>
        </pc:spChg>
        <pc:picChg chg="add mod">
          <ac:chgData name="Jo Prestia" userId="725aace31fa660f5" providerId="LiveId" clId="{E6A1F117-3DDD-422A-B4D4-3285736752AC}" dt="2023-11-02T16:05:37.819" v="3779" actId="1076"/>
          <ac:picMkLst>
            <pc:docMk/>
            <pc:sldMk cId="667634531" sldId="273"/>
            <ac:picMk id="4" creationId="{B65CD3F8-6552-9E69-4C4D-793613E2410D}"/>
          </ac:picMkLst>
        </pc:picChg>
      </pc:sldChg>
      <pc:sldChg chg="del">
        <pc:chgData name="Jo Prestia" userId="725aace31fa660f5" providerId="LiveId" clId="{E6A1F117-3DDD-422A-B4D4-3285736752AC}" dt="2023-11-01T11:36:28.659" v="106" actId="47"/>
        <pc:sldMkLst>
          <pc:docMk/>
          <pc:sldMk cId="3178197386" sldId="273"/>
        </pc:sldMkLst>
      </pc:sldChg>
      <pc:sldChg chg="modSp add mod modAnim">
        <pc:chgData name="Jo Prestia" userId="725aace31fa660f5" providerId="LiveId" clId="{E6A1F117-3DDD-422A-B4D4-3285736752AC}" dt="2023-11-03T20:10:12.332" v="4894"/>
        <pc:sldMkLst>
          <pc:docMk/>
          <pc:sldMk cId="1671450181" sldId="274"/>
        </pc:sldMkLst>
        <pc:spChg chg="mod">
          <ac:chgData name="Jo Prestia" userId="725aace31fa660f5" providerId="LiveId" clId="{E6A1F117-3DDD-422A-B4D4-3285736752AC}" dt="2023-11-03T20:09:22.728" v="4884" actId="14100"/>
          <ac:spMkLst>
            <pc:docMk/>
            <pc:sldMk cId="1671450181" sldId="274"/>
            <ac:spMk id="4" creationId="{BA2A6C11-A87E-E9B8-F4B1-77854808AFB0}"/>
          </ac:spMkLst>
        </pc:spChg>
      </pc:sldChg>
      <pc:sldChg chg="del">
        <pc:chgData name="Jo Prestia" userId="725aace31fa660f5" providerId="LiveId" clId="{E6A1F117-3DDD-422A-B4D4-3285736752AC}" dt="2023-11-01T11:36:28.890" v="107" actId="47"/>
        <pc:sldMkLst>
          <pc:docMk/>
          <pc:sldMk cId="3997229043" sldId="274"/>
        </pc:sldMkLst>
      </pc:sldChg>
    </pc:docChg>
  </pc:docChgLst>
  <pc:docChgLst>
    <pc:chgData name="Jo Prestia" userId="725aace31fa660f5" providerId="LiveId" clId="{0FF530A5-BFE1-4E47-B2FC-4ACF298FBB30}"/>
    <pc:docChg chg="undo custSel addSld delSld modSld sldOrd">
      <pc:chgData name="Jo Prestia" userId="725aace31fa660f5" providerId="LiveId" clId="{0FF530A5-BFE1-4E47-B2FC-4ACF298FBB30}" dt="2023-11-01T11:29:21.713" v="4565" actId="47"/>
      <pc:docMkLst>
        <pc:docMk/>
      </pc:docMkLst>
      <pc:sldChg chg="addSp modSp mod">
        <pc:chgData name="Jo Prestia" userId="725aace31fa660f5" providerId="LiveId" clId="{0FF530A5-BFE1-4E47-B2FC-4ACF298FBB30}" dt="2023-10-25T11:33:56.573" v="1926" actId="1076"/>
        <pc:sldMkLst>
          <pc:docMk/>
          <pc:sldMk cId="0" sldId="256"/>
        </pc:sldMkLst>
        <pc:picChg chg="add mod">
          <ac:chgData name="Jo Prestia" userId="725aace31fa660f5" providerId="LiveId" clId="{0FF530A5-BFE1-4E47-B2FC-4ACF298FBB30}" dt="2023-10-25T11:33:56.573" v="1926" actId="1076"/>
          <ac:picMkLst>
            <pc:docMk/>
            <pc:sldMk cId="0" sldId="256"/>
            <ac:picMk id="8" creationId="{91B935C1-0ACC-9232-4CB8-924A745245AE}"/>
          </ac:picMkLst>
        </pc:picChg>
      </pc:sldChg>
      <pc:sldChg chg="addSp modSp mod">
        <pc:chgData name="Jo Prestia" userId="725aace31fa660f5" providerId="LiveId" clId="{0FF530A5-BFE1-4E47-B2FC-4ACF298FBB30}" dt="2023-10-25T11:34:05.878" v="1928" actId="1076"/>
        <pc:sldMkLst>
          <pc:docMk/>
          <pc:sldMk cId="88278573" sldId="257"/>
        </pc:sldMkLst>
        <pc:picChg chg="add mod">
          <ac:chgData name="Jo Prestia" userId="725aace31fa660f5" providerId="LiveId" clId="{0FF530A5-BFE1-4E47-B2FC-4ACF298FBB30}" dt="2023-10-25T11:34:05.878" v="1928" actId="1076"/>
          <ac:picMkLst>
            <pc:docMk/>
            <pc:sldMk cId="88278573" sldId="257"/>
            <ac:picMk id="18" creationId="{4E833BC2-DDCD-026A-4874-CD87C79F3226}"/>
          </ac:picMkLst>
        </pc:picChg>
      </pc:sldChg>
      <pc:sldChg chg="addSp modSp mod">
        <pc:chgData name="Jo Prestia" userId="725aace31fa660f5" providerId="LiveId" clId="{0FF530A5-BFE1-4E47-B2FC-4ACF298FBB30}" dt="2023-10-25T11:34:12.528" v="1930" actId="14100"/>
        <pc:sldMkLst>
          <pc:docMk/>
          <pc:sldMk cId="2809731625" sldId="258"/>
        </pc:sldMkLst>
        <pc:spChg chg="mod">
          <ac:chgData name="Jo Prestia" userId="725aace31fa660f5" providerId="LiveId" clId="{0FF530A5-BFE1-4E47-B2FC-4ACF298FBB30}" dt="2023-10-25T11:31:36.785" v="1909" actId="1076"/>
          <ac:spMkLst>
            <pc:docMk/>
            <pc:sldMk cId="2809731625" sldId="258"/>
            <ac:spMk id="5" creationId="{00000000-0000-0000-0000-000000000000}"/>
          </ac:spMkLst>
        </pc:spChg>
        <pc:picChg chg="add mod">
          <ac:chgData name="Jo Prestia" userId="725aace31fa660f5" providerId="LiveId" clId="{0FF530A5-BFE1-4E47-B2FC-4ACF298FBB30}" dt="2023-10-25T11:34:12.528" v="1930" actId="14100"/>
          <ac:picMkLst>
            <pc:docMk/>
            <pc:sldMk cId="2809731625" sldId="258"/>
            <ac:picMk id="7" creationId="{766D7C84-6A1B-294F-AAB8-7A0F02B0E9C4}"/>
          </ac:picMkLst>
        </pc:picChg>
      </pc:sldChg>
      <pc:sldChg chg="addSp modSp">
        <pc:chgData name="Jo Prestia" userId="725aace31fa660f5" providerId="LiveId" clId="{0FF530A5-BFE1-4E47-B2FC-4ACF298FBB30}" dt="2023-10-25T11:34:15.351" v="1931"/>
        <pc:sldMkLst>
          <pc:docMk/>
          <pc:sldMk cId="3657317826" sldId="259"/>
        </pc:sldMkLst>
        <pc:picChg chg="add mod">
          <ac:chgData name="Jo Prestia" userId="725aace31fa660f5" providerId="LiveId" clId="{0FF530A5-BFE1-4E47-B2FC-4ACF298FBB30}" dt="2023-10-25T11:34:15.351" v="1931"/>
          <ac:picMkLst>
            <pc:docMk/>
            <pc:sldMk cId="3657317826" sldId="259"/>
            <ac:picMk id="11" creationId="{14FAD631-6C38-79C9-69AF-3AB4B551419F}"/>
          </ac:picMkLst>
        </pc:picChg>
      </pc:sldChg>
      <pc:sldChg chg="addSp modSp">
        <pc:chgData name="Jo Prestia" userId="725aace31fa660f5" providerId="LiveId" clId="{0FF530A5-BFE1-4E47-B2FC-4ACF298FBB30}" dt="2023-10-25T11:34:18.255" v="1932"/>
        <pc:sldMkLst>
          <pc:docMk/>
          <pc:sldMk cId="793603817" sldId="260"/>
        </pc:sldMkLst>
        <pc:picChg chg="add mod">
          <ac:chgData name="Jo Prestia" userId="725aace31fa660f5" providerId="LiveId" clId="{0FF530A5-BFE1-4E47-B2FC-4ACF298FBB30}" dt="2023-10-25T11:34:18.255" v="1932"/>
          <ac:picMkLst>
            <pc:docMk/>
            <pc:sldMk cId="793603817" sldId="260"/>
            <ac:picMk id="11" creationId="{56095A20-F396-5CB1-17DF-EA6E2E1357C3}"/>
          </ac:picMkLst>
        </pc:picChg>
      </pc:sldChg>
      <pc:sldChg chg="addSp modSp">
        <pc:chgData name="Jo Prestia" userId="725aace31fa660f5" providerId="LiveId" clId="{0FF530A5-BFE1-4E47-B2FC-4ACF298FBB30}" dt="2023-10-25T11:34:24.852" v="1933"/>
        <pc:sldMkLst>
          <pc:docMk/>
          <pc:sldMk cId="3884087731" sldId="261"/>
        </pc:sldMkLst>
        <pc:picChg chg="add mod">
          <ac:chgData name="Jo Prestia" userId="725aace31fa660f5" providerId="LiveId" clId="{0FF530A5-BFE1-4E47-B2FC-4ACF298FBB30}" dt="2023-10-25T11:34:24.852" v="1933"/>
          <ac:picMkLst>
            <pc:docMk/>
            <pc:sldMk cId="3884087731" sldId="261"/>
            <ac:picMk id="11" creationId="{BD994CC1-F993-E9C8-2FFA-5E920E413EC1}"/>
          </ac:picMkLst>
        </pc:picChg>
      </pc:sldChg>
      <pc:sldChg chg="addSp delSp modSp mod">
        <pc:chgData name="Jo Prestia" userId="725aace31fa660f5" providerId="LiveId" clId="{0FF530A5-BFE1-4E47-B2FC-4ACF298FBB30}" dt="2023-10-25T11:34:44.156" v="1936"/>
        <pc:sldMkLst>
          <pc:docMk/>
          <pc:sldMk cId="2443869500" sldId="262"/>
        </pc:sldMkLst>
        <pc:picChg chg="add del">
          <ac:chgData name="Jo Prestia" userId="725aace31fa660f5" providerId="LiveId" clId="{0FF530A5-BFE1-4E47-B2FC-4ACF298FBB30}" dt="2023-10-25T11:34:42.210" v="1935" actId="478"/>
          <ac:picMkLst>
            <pc:docMk/>
            <pc:sldMk cId="2443869500" sldId="262"/>
            <ac:picMk id="11" creationId="{B34142C6-C121-E7FC-CB3C-F861A1690549}"/>
          </ac:picMkLst>
        </pc:picChg>
        <pc:picChg chg="add mod">
          <ac:chgData name="Jo Prestia" userId="725aace31fa660f5" providerId="LiveId" clId="{0FF530A5-BFE1-4E47-B2FC-4ACF298FBB30}" dt="2023-10-25T11:34:44.156" v="1936"/>
          <ac:picMkLst>
            <pc:docMk/>
            <pc:sldMk cId="2443869500" sldId="262"/>
            <ac:picMk id="12" creationId="{47F5342B-1C7B-F27C-BF67-6CC4D8678B1B}"/>
          </ac:picMkLst>
        </pc:picChg>
      </pc:sldChg>
      <pc:sldChg chg="addSp modSp mod">
        <pc:chgData name="Jo Prestia" userId="725aace31fa660f5" providerId="LiveId" clId="{0FF530A5-BFE1-4E47-B2FC-4ACF298FBB30}" dt="2023-10-25T11:34:50.502" v="1942" actId="1035"/>
        <pc:sldMkLst>
          <pc:docMk/>
          <pc:sldMk cId="3572581926" sldId="263"/>
        </pc:sldMkLst>
        <pc:picChg chg="add mod">
          <ac:chgData name="Jo Prestia" userId="725aace31fa660f5" providerId="LiveId" clId="{0FF530A5-BFE1-4E47-B2FC-4ACF298FBB30}" dt="2023-10-25T11:34:50.502" v="1942" actId="1035"/>
          <ac:picMkLst>
            <pc:docMk/>
            <pc:sldMk cId="3572581926" sldId="263"/>
            <ac:picMk id="23" creationId="{FA8F418E-E230-9FA6-47D2-6DE6F64FF837}"/>
          </ac:picMkLst>
        </pc:picChg>
      </pc:sldChg>
      <pc:sldChg chg="addSp modSp">
        <pc:chgData name="Jo Prestia" userId="725aace31fa660f5" providerId="LiveId" clId="{0FF530A5-BFE1-4E47-B2FC-4ACF298FBB30}" dt="2023-10-25T11:34:59.848" v="1944"/>
        <pc:sldMkLst>
          <pc:docMk/>
          <pc:sldMk cId="2995062522" sldId="264"/>
        </pc:sldMkLst>
        <pc:picChg chg="add mod">
          <ac:chgData name="Jo Prestia" userId="725aace31fa660f5" providerId="LiveId" clId="{0FF530A5-BFE1-4E47-B2FC-4ACF298FBB30}" dt="2023-10-25T11:34:59.848" v="1944"/>
          <ac:picMkLst>
            <pc:docMk/>
            <pc:sldMk cId="2995062522" sldId="264"/>
            <ac:picMk id="5" creationId="{0F2954B9-43DB-24F3-59B9-D9B39828AE07}"/>
          </ac:picMkLst>
        </pc:picChg>
      </pc:sldChg>
      <pc:sldChg chg="del">
        <pc:chgData name="Jo Prestia" userId="725aace31fa660f5" providerId="LiveId" clId="{0FF530A5-BFE1-4E47-B2FC-4ACF298FBB30}" dt="2023-10-25T14:21:16.602" v="4433" actId="47"/>
        <pc:sldMkLst>
          <pc:docMk/>
          <pc:sldMk cId="1528932612" sldId="265"/>
        </pc:sldMkLst>
      </pc:sldChg>
      <pc:sldChg chg="addSp delSp modSp add mod ord">
        <pc:chgData name="Jo Prestia" userId="725aace31fa660f5" providerId="LiveId" clId="{0FF530A5-BFE1-4E47-B2FC-4ACF298FBB30}" dt="2023-10-25T11:34:56.212" v="1943"/>
        <pc:sldMkLst>
          <pc:docMk/>
          <pc:sldMk cId="2233035793" sldId="266"/>
        </pc:sldMkLst>
        <pc:spChg chg="mod">
          <ac:chgData name="Jo Prestia" userId="725aace31fa660f5" providerId="LiveId" clId="{0FF530A5-BFE1-4E47-B2FC-4ACF298FBB30}" dt="2023-10-25T11:33:19.418" v="1921" actId="1076"/>
          <ac:spMkLst>
            <pc:docMk/>
            <pc:sldMk cId="2233035793" sldId="266"/>
            <ac:spMk id="2" creationId="{00000000-0000-0000-0000-000000000000}"/>
          </ac:spMkLst>
        </pc:spChg>
        <pc:spChg chg="mod">
          <ac:chgData name="Jo Prestia" userId="725aace31fa660f5" providerId="LiveId" clId="{0FF530A5-BFE1-4E47-B2FC-4ACF298FBB30}" dt="2023-10-22T18:52:16.398" v="308" actId="122"/>
          <ac:spMkLst>
            <pc:docMk/>
            <pc:sldMk cId="2233035793" sldId="266"/>
            <ac:spMk id="3" creationId="{00000000-0000-0000-0000-000000000000}"/>
          </ac:spMkLst>
        </pc:spChg>
        <pc:spChg chg="del mod">
          <ac:chgData name="Jo Prestia" userId="725aace31fa660f5" providerId="LiveId" clId="{0FF530A5-BFE1-4E47-B2FC-4ACF298FBB30}" dt="2023-10-22T18:49:51.111" v="2" actId="478"/>
          <ac:spMkLst>
            <pc:docMk/>
            <pc:sldMk cId="2233035793" sldId="266"/>
            <ac:spMk id="4" creationId="{00000000-0000-0000-0000-000000000000}"/>
          </ac:spMkLst>
        </pc:spChg>
        <pc:spChg chg="add mod">
          <ac:chgData name="Jo Prestia" userId="725aace31fa660f5" providerId="LiveId" clId="{0FF530A5-BFE1-4E47-B2FC-4ACF298FBB30}" dt="2023-10-25T11:33:04.323" v="1916" actId="20577"/>
          <ac:spMkLst>
            <pc:docMk/>
            <pc:sldMk cId="2233035793" sldId="266"/>
            <ac:spMk id="5" creationId="{07A02D38-69FD-575C-60A1-AB8C4EA38C16}"/>
          </ac:spMkLst>
        </pc:spChg>
        <pc:spChg chg="add mod">
          <ac:chgData name="Jo Prestia" userId="725aace31fa660f5" providerId="LiveId" clId="{0FF530A5-BFE1-4E47-B2FC-4ACF298FBB30}" dt="2023-10-25T11:33:16.055" v="1920" actId="20577"/>
          <ac:spMkLst>
            <pc:docMk/>
            <pc:sldMk cId="2233035793" sldId="266"/>
            <ac:spMk id="6" creationId="{1E0D043E-7E49-6B2A-624D-01F522F48B35}"/>
          </ac:spMkLst>
        </pc:spChg>
        <pc:spChg chg="add mod">
          <ac:chgData name="Jo Prestia" userId="725aace31fa660f5" providerId="LiveId" clId="{0FF530A5-BFE1-4E47-B2FC-4ACF298FBB30}" dt="2023-10-22T18:54:39.434" v="624" actId="1076"/>
          <ac:spMkLst>
            <pc:docMk/>
            <pc:sldMk cId="2233035793" sldId="266"/>
            <ac:spMk id="7" creationId="{E0901EB3-A439-46CB-D9FA-9505F03B1DED}"/>
          </ac:spMkLst>
        </pc:spChg>
        <pc:picChg chg="add del mod">
          <ac:chgData name="Jo Prestia" userId="725aace31fa660f5" providerId="LiveId" clId="{0FF530A5-BFE1-4E47-B2FC-4ACF298FBB30}" dt="2023-10-25T11:33:24.349" v="1923" actId="478"/>
          <ac:picMkLst>
            <pc:docMk/>
            <pc:sldMk cId="2233035793" sldId="266"/>
            <ac:picMk id="8" creationId="{9B909C60-491C-FD9F-14FB-515FC36F2841}"/>
          </ac:picMkLst>
        </pc:picChg>
        <pc:picChg chg="add mod">
          <ac:chgData name="Jo Prestia" userId="725aace31fa660f5" providerId="LiveId" clId="{0FF530A5-BFE1-4E47-B2FC-4ACF298FBB30}" dt="2023-10-25T11:34:56.212" v="1943"/>
          <ac:picMkLst>
            <pc:docMk/>
            <pc:sldMk cId="2233035793" sldId="266"/>
            <ac:picMk id="9" creationId="{82076CC1-BB30-76EF-C6CD-AA038C225A0F}"/>
          </ac:picMkLst>
        </pc:picChg>
      </pc:sldChg>
      <pc:sldChg chg="addSp delSp modSp add mod ord">
        <pc:chgData name="Jo Prestia" userId="725aace31fa660f5" providerId="LiveId" clId="{0FF530A5-BFE1-4E47-B2FC-4ACF298FBB30}" dt="2023-10-25T12:28:34.241" v="3152" actId="207"/>
        <pc:sldMkLst>
          <pc:docMk/>
          <pc:sldMk cId="1188558205" sldId="267"/>
        </pc:sldMkLst>
        <pc:spChg chg="del mod">
          <ac:chgData name="Jo Prestia" userId="725aace31fa660f5" providerId="LiveId" clId="{0FF530A5-BFE1-4E47-B2FC-4ACF298FBB30}" dt="2023-10-22T18:55:27.244" v="642" actId="478"/>
          <ac:spMkLst>
            <pc:docMk/>
            <pc:sldMk cId="1188558205" sldId="267"/>
            <ac:spMk id="7" creationId="{00000000-0000-0000-0000-000000000000}"/>
          </ac:spMkLst>
        </pc:spChg>
        <pc:spChg chg="del mod">
          <ac:chgData name="Jo Prestia" userId="725aace31fa660f5" providerId="LiveId" clId="{0FF530A5-BFE1-4E47-B2FC-4ACF298FBB30}" dt="2023-10-22T19:02:53.795" v="1697" actId="478"/>
          <ac:spMkLst>
            <pc:docMk/>
            <pc:sldMk cId="1188558205" sldId="267"/>
            <ac:spMk id="8" creationId="{00000000-0000-0000-0000-000000000000}"/>
          </ac:spMkLst>
        </pc:spChg>
        <pc:spChg chg="del mod topLvl">
          <ac:chgData name="Jo Prestia" userId="725aace31fa660f5" providerId="LiveId" clId="{0FF530A5-BFE1-4E47-B2FC-4ACF298FBB30}" dt="2023-10-22T18:57:34.298" v="883" actId="478"/>
          <ac:spMkLst>
            <pc:docMk/>
            <pc:sldMk cId="1188558205" sldId="267"/>
            <ac:spMk id="11" creationId="{00000000-0000-0000-0000-000000000000}"/>
          </ac:spMkLst>
        </pc:spChg>
        <pc:spChg chg="del mod topLvl">
          <ac:chgData name="Jo Prestia" userId="725aace31fa660f5" providerId="LiveId" clId="{0FF530A5-BFE1-4E47-B2FC-4ACF298FBB30}" dt="2023-10-25T12:18:08.049" v="2052" actId="478"/>
          <ac:spMkLst>
            <pc:docMk/>
            <pc:sldMk cId="1188558205" sldId="267"/>
            <ac:spMk id="12" creationId="{00000000-0000-0000-0000-000000000000}"/>
          </ac:spMkLst>
        </pc:spChg>
        <pc:spChg chg="del mod">
          <ac:chgData name="Jo Prestia" userId="725aace31fa660f5" providerId="LiveId" clId="{0FF530A5-BFE1-4E47-B2FC-4ACF298FBB30}" dt="2023-10-22T18:55:20.678" v="637" actId="478"/>
          <ac:spMkLst>
            <pc:docMk/>
            <pc:sldMk cId="1188558205" sldId="267"/>
            <ac:spMk id="19" creationId="{00000000-0000-0000-0000-000000000000}"/>
          </ac:spMkLst>
        </pc:spChg>
        <pc:spChg chg="del mod">
          <ac:chgData name="Jo Prestia" userId="725aace31fa660f5" providerId="LiveId" clId="{0FF530A5-BFE1-4E47-B2FC-4ACF298FBB30}" dt="2023-10-22T18:55:17.069" v="635" actId="478"/>
          <ac:spMkLst>
            <pc:docMk/>
            <pc:sldMk cId="1188558205" sldId="267"/>
            <ac:spMk id="20" creationId="{00000000-0000-0000-0000-000000000000}"/>
          </ac:spMkLst>
        </pc:spChg>
        <pc:spChg chg="del mod">
          <ac:chgData name="Jo Prestia" userId="725aace31fa660f5" providerId="LiveId" clId="{0FF530A5-BFE1-4E47-B2FC-4ACF298FBB30}" dt="2023-10-22T18:55:08.115" v="630" actId="478"/>
          <ac:spMkLst>
            <pc:docMk/>
            <pc:sldMk cId="1188558205" sldId="267"/>
            <ac:spMk id="21" creationId="{00000000-0000-0000-0000-000000000000}"/>
          </ac:spMkLst>
        </pc:spChg>
        <pc:spChg chg="del mod">
          <ac:chgData name="Jo Prestia" userId="725aace31fa660f5" providerId="LiveId" clId="{0FF530A5-BFE1-4E47-B2FC-4ACF298FBB30}" dt="2023-10-22T18:56:43.471" v="735" actId="478"/>
          <ac:spMkLst>
            <pc:docMk/>
            <pc:sldMk cId="1188558205" sldId="267"/>
            <ac:spMk id="22" creationId="{00000000-0000-0000-0000-000000000000}"/>
          </ac:spMkLst>
        </pc:spChg>
        <pc:spChg chg="add mod">
          <ac:chgData name="Jo Prestia" userId="725aace31fa660f5" providerId="LiveId" clId="{0FF530A5-BFE1-4E47-B2FC-4ACF298FBB30}" dt="2023-10-25T12:18:32.974" v="2121" actId="20577"/>
          <ac:spMkLst>
            <pc:docMk/>
            <pc:sldMk cId="1188558205" sldId="267"/>
            <ac:spMk id="23" creationId="{593775D5-8318-31E4-BA62-102190283222}"/>
          </ac:spMkLst>
        </pc:spChg>
        <pc:spChg chg="add del mod">
          <ac:chgData name="Jo Prestia" userId="725aace31fa660f5" providerId="LiveId" clId="{0FF530A5-BFE1-4E47-B2FC-4ACF298FBB30}" dt="2023-10-22T19:03:41.929" v="1708" actId="478"/>
          <ac:spMkLst>
            <pc:docMk/>
            <pc:sldMk cId="1188558205" sldId="267"/>
            <ac:spMk id="25" creationId="{647DF89E-7052-73FE-8566-56208A93B1CF}"/>
          </ac:spMkLst>
        </pc:spChg>
        <pc:spChg chg="add del mod">
          <ac:chgData name="Jo Prestia" userId="725aace31fa660f5" providerId="LiveId" clId="{0FF530A5-BFE1-4E47-B2FC-4ACF298FBB30}" dt="2023-10-25T12:18:09.488" v="2053" actId="478"/>
          <ac:spMkLst>
            <pc:docMk/>
            <pc:sldMk cId="1188558205" sldId="267"/>
            <ac:spMk id="26" creationId="{60159BF6-C787-F99A-AEDF-1A0BCF1E2CD7}"/>
          </ac:spMkLst>
        </pc:spChg>
        <pc:spChg chg="add del mod topLvl">
          <ac:chgData name="Jo Prestia" userId="725aace31fa660f5" providerId="LiveId" clId="{0FF530A5-BFE1-4E47-B2FC-4ACF298FBB30}" dt="2023-10-25T12:19:39.884" v="2131"/>
          <ac:spMkLst>
            <pc:docMk/>
            <pc:sldMk cId="1188558205" sldId="267"/>
            <ac:spMk id="30" creationId="{73FDA1D0-71EC-E0EE-A2DC-249ED141B13E}"/>
          </ac:spMkLst>
        </pc:spChg>
        <pc:spChg chg="add del mod topLvl">
          <ac:chgData name="Jo Prestia" userId="725aace31fa660f5" providerId="LiveId" clId="{0FF530A5-BFE1-4E47-B2FC-4ACF298FBB30}" dt="2023-10-25T12:19:39.884" v="2131"/>
          <ac:spMkLst>
            <pc:docMk/>
            <pc:sldMk cId="1188558205" sldId="267"/>
            <ac:spMk id="31" creationId="{DC8690CA-E4C2-ED98-E71D-8F174B2A5A57}"/>
          </ac:spMkLst>
        </pc:spChg>
        <pc:grpChg chg="del">
          <ac:chgData name="Jo Prestia" userId="725aace31fa660f5" providerId="LiveId" clId="{0FF530A5-BFE1-4E47-B2FC-4ACF298FBB30}" dt="2023-10-22T18:55:09.057" v="631" actId="478"/>
          <ac:grpSpMkLst>
            <pc:docMk/>
            <pc:sldMk cId="1188558205" sldId="267"/>
            <ac:grpSpMk id="2" creationId="{00000000-0000-0000-0000-000000000000}"/>
          </ac:grpSpMkLst>
        </pc:grpChg>
        <pc:grpChg chg="del mod">
          <ac:chgData name="Jo Prestia" userId="725aace31fa660f5" providerId="LiveId" clId="{0FF530A5-BFE1-4E47-B2FC-4ACF298FBB30}" dt="2023-10-22T18:57:34.298" v="883" actId="478"/>
          <ac:grpSpMkLst>
            <pc:docMk/>
            <pc:sldMk cId="1188558205" sldId="267"/>
            <ac:grpSpMk id="10" creationId="{00000000-0000-0000-0000-000000000000}"/>
          </ac:grpSpMkLst>
        </pc:grpChg>
        <pc:grpChg chg="del">
          <ac:chgData name="Jo Prestia" userId="725aace31fa660f5" providerId="LiveId" clId="{0FF530A5-BFE1-4E47-B2FC-4ACF298FBB30}" dt="2023-10-22T18:55:13.840" v="633" actId="478"/>
          <ac:grpSpMkLst>
            <pc:docMk/>
            <pc:sldMk cId="1188558205" sldId="267"/>
            <ac:grpSpMk id="13" creationId="{00000000-0000-0000-0000-000000000000}"/>
          </ac:grpSpMkLst>
        </pc:grpChg>
        <pc:grpChg chg="del">
          <ac:chgData name="Jo Prestia" userId="725aace31fa660f5" providerId="LiveId" clId="{0FF530A5-BFE1-4E47-B2FC-4ACF298FBB30}" dt="2023-10-22T18:55:11.639" v="632" actId="478"/>
          <ac:grpSpMkLst>
            <pc:docMk/>
            <pc:sldMk cId="1188558205" sldId="267"/>
            <ac:grpSpMk id="16" creationId="{00000000-0000-0000-0000-000000000000}"/>
          </ac:grpSpMkLst>
        </pc:grpChg>
        <pc:grpChg chg="add del mod">
          <ac:chgData name="Jo Prestia" userId="725aace31fa660f5" providerId="LiveId" clId="{0FF530A5-BFE1-4E47-B2FC-4ACF298FBB30}" dt="2023-10-25T12:19:39.884" v="2131"/>
          <ac:grpSpMkLst>
            <pc:docMk/>
            <pc:sldMk cId="1188558205" sldId="267"/>
            <ac:grpSpMk id="29" creationId="{8485328D-C76C-36A4-3EC4-69F26940A593}"/>
          </ac:grpSpMkLst>
        </pc:grpChg>
        <pc:graphicFrameChg chg="add mod modGraphic">
          <ac:chgData name="Jo Prestia" userId="725aace31fa660f5" providerId="LiveId" clId="{0FF530A5-BFE1-4E47-B2FC-4ACF298FBB30}" dt="2023-10-25T12:28:34.241" v="3152" actId="207"/>
          <ac:graphicFrameMkLst>
            <pc:docMk/>
            <pc:sldMk cId="1188558205" sldId="267"/>
            <ac:graphicFrameMk id="28" creationId="{A076D677-4A50-9383-884C-03F6147DA7A5}"/>
          </ac:graphicFrameMkLst>
        </pc:graphicFrameChg>
        <pc:picChg chg="add mod">
          <ac:chgData name="Jo Prestia" userId="725aace31fa660f5" providerId="LiveId" clId="{0FF530A5-BFE1-4E47-B2FC-4ACF298FBB30}" dt="2023-10-25T11:35:05.347" v="1945"/>
          <ac:picMkLst>
            <pc:docMk/>
            <pc:sldMk cId="1188558205" sldId="267"/>
            <ac:picMk id="27" creationId="{7DAF7D60-85C3-293D-2BED-F9E4B9484AB6}"/>
          </ac:picMkLst>
        </pc:picChg>
      </pc:sldChg>
      <pc:sldChg chg="modSp add mod">
        <pc:chgData name="Jo Prestia" userId="725aace31fa660f5" providerId="LiveId" clId="{0FF530A5-BFE1-4E47-B2FC-4ACF298FBB30}" dt="2023-10-26T07:09:53.577" v="4518" actId="20577"/>
        <pc:sldMkLst>
          <pc:docMk/>
          <pc:sldMk cId="2650020518" sldId="268"/>
        </pc:sldMkLst>
        <pc:spChg chg="mod">
          <ac:chgData name="Jo Prestia" userId="725aace31fa660f5" providerId="LiveId" clId="{0FF530A5-BFE1-4E47-B2FC-4ACF298FBB30}" dt="2023-10-26T07:09:53.577" v="4518" actId="20577"/>
          <ac:spMkLst>
            <pc:docMk/>
            <pc:sldMk cId="2650020518" sldId="268"/>
            <ac:spMk id="12" creationId="{00000000-0000-0000-0000-000000000000}"/>
          </ac:spMkLst>
        </pc:spChg>
        <pc:spChg chg="mod">
          <ac:chgData name="Jo Prestia" userId="725aace31fa660f5" providerId="LiveId" clId="{0FF530A5-BFE1-4E47-B2FC-4ACF298FBB30}" dt="2023-10-25T12:17:52.110" v="2050" actId="14100"/>
          <ac:spMkLst>
            <pc:docMk/>
            <pc:sldMk cId="2650020518" sldId="268"/>
            <ac:spMk id="26" creationId="{60159BF6-C787-F99A-AEDF-1A0BCF1E2CD7}"/>
          </ac:spMkLst>
        </pc:spChg>
      </pc:sldChg>
      <pc:sldChg chg="add">
        <pc:chgData name="Jo Prestia" userId="725aace31fa660f5" providerId="LiveId" clId="{0FF530A5-BFE1-4E47-B2FC-4ACF298FBB30}" dt="2023-10-25T12:18:05.428" v="2051" actId="2890"/>
        <pc:sldMkLst>
          <pc:docMk/>
          <pc:sldMk cId="1330691280" sldId="269"/>
        </pc:sldMkLst>
      </pc:sldChg>
      <pc:sldChg chg="add ord">
        <pc:chgData name="Jo Prestia" userId="725aace31fa660f5" providerId="LiveId" clId="{0FF530A5-BFE1-4E47-B2FC-4ACF298FBB30}" dt="2023-10-25T12:27:13.407" v="3149"/>
        <pc:sldMkLst>
          <pc:docMk/>
          <pc:sldMk cId="2019959431" sldId="270"/>
        </pc:sldMkLst>
      </pc:sldChg>
      <pc:sldChg chg="addSp delSp modSp add mod ord">
        <pc:chgData name="Jo Prestia" userId="725aace31fa660f5" providerId="LiveId" clId="{0FF530A5-BFE1-4E47-B2FC-4ACF298FBB30}" dt="2023-10-25T12:40:11.563" v="3351" actId="14100"/>
        <pc:sldMkLst>
          <pc:docMk/>
          <pc:sldMk cId="1772909647" sldId="271"/>
        </pc:sldMkLst>
        <pc:spChg chg="add mod">
          <ac:chgData name="Jo Prestia" userId="725aace31fa660f5" providerId="LiveId" clId="{0FF530A5-BFE1-4E47-B2FC-4ACF298FBB30}" dt="2023-10-25T12:40:11.563" v="3351" actId="14100"/>
          <ac:spMkLst>
            <pc:docMk/>
            <pc:sldMk cId="1772909647" sldId="271"/>
            <ac:spMk id="3" creationId="{B6412352-F253-D43C-E47E-79E76C651C4B}"/>
          </ac:spMkLst>
        </pc:spChg>
        <pc:spChg chg="del">
          <ac:chgData name="Jo Prestia" userId="725aace31fa660f5" providerId="LiveId" clId="{0FF530A5-BFE1-4E47-B2FC-4ACF298FBB30}" dt="2023-10-25T12:33:56.554" v="3348" actId="478"/>
          <ac:spMkLst>
            <pc:docMk/>
            <pc:sldMk cId="1772909647" sldId="271"/>
            <ac:spMk id="12" creationId="{00000000-0000-0000-0000-000000000000}"/>
          </ac:spMkLst>
        </pc:spChg>
        <pc:spChg chg="add del mod">
          <ac:chgData name="Jo Prestia" userId="725aace31fa660f5" providerId="LiveId" clId="{0FF530A5-BFE1-4E47-B2FC-4ACF298FBB30}" dt="2023-10-25T12:33:49.554" v="3346" actId="20577"/>
          <ac:spMkLst>
            <pc:docMk/>
            <pc:sldMk cId="1772909647" sldId="271"/>
            <ac:spMk id="23" creationId="{593775D5-8318-31E4-BA62-102190283222}"/>
          </ac:spMkLst>
        </pc:spChg>
        <pc:spChg chg="del">
          <ac:chgData name="Jo Prestia" userId="725aace31fa660f5" providerId="LiveId" clId="{0FF530A5-BFE1-4E47-B2FC-4ACF298FBB30}" dt="2023-10-25T12:33:54.471" v="3347" actId="478"/>
          <ac:spMkLst>
            <pc:docMk/>
            <pc:sldMk cId="1772909647" sldId="271"/>
            <ac:spMk id="26" creationId="{60159BF6-C787-F99A-AEDF-1A0BCF1E2CD7}"/>
          </ac:spMkLst>
        </pc:spChg>
      </pc:sldChg>
      <pc:sldChg chg="addSp delSp modSp add mod">
        <pc:chgData name="Jo Prestia" userId="725aace31fa660f5" providerId="LiveId" clId="{0FF530A5-BFE1-4E47-B2FC-4ACF298FBB30}" dt="2023-10-25T12:45:46.136" v="3490" actId="1076"/>
        <pc:sldMkLst>
          <pc:docMk/>
          <pc:sldMk cId="454169281" sldId="272"/>
        </pc:sldMkLst>
        <pc:spChg chg="del">
          <ac:chgData name="Jo Prestia" userId="725aace31fa660f5" providerId="LiveId" clId="{0FF530A5-BFE1-4E47-B2FC-4ACF298FBB30}" dt="2023-10-25T12:41:19.402" v="3353" actId="478"/>
          <ac:spMkLst>
            <pc:docMk/>
            <pc:sldMk cId="454169281" sldId="272"/>
            <ac:spMk id="3" creationId="{B6412352-F253-D43C-E47E-79E76C651C4B}"/>
          </ac:spMkLst>
        </pc:spChg>
        <pc:spChg chg="mod">
          <ac:chgData name="Jo Prestia" userId="725aace31fa660f5" providerId="LiveId" clId="{0FF530A5-BFE1-4E47-B2FC-4ACF298FBB30}" dt="2023-10-25T12:45:46.136" v="3490" actId="1076"/>
          <ac:spMkLst>
            <pc:docMk/>
            <pc:sldMk cId="454169281" sldId="272"/>
            <ac:spMk id="23" creationId="{593775D5-8318-31E4-BA62-102190283222}"/>
          </ac:spMkLst>
        </pc:spChg>
        <pc:graphicFrameChg chg="add mod modGraphic">
          <ac:chgData name="Jo Prestia" userId="725aace31fa660f5" providerId="LiveId" clId="{0FF530A5-BFE1-4E47-B2FC-4ACF298FBB30}" dt="2023-10-25T12:45:35.985" v="3489"/>
          <ac:graphicFrameMkLst>
            <pc:docMk/>
            <pc:sldMk cId="454169281" sldId="272"/>
            <ac:graphicFrameMk id="2" creationId="{DA41A034-BB52-3F30-D42F-30FC76533A52}"/>
          </ac:graphicFrameMkLst>
        </pc:graphicFrameChg>
      </pc:sldChg>
      <pc:sldChg chg="modSp add mod">
        <pc:chgData name="Jo Prestia" userId="725aace31fa660f5" providerId="LiveId" clId="{0FF530A5-BFE1-4E47-B2FC-4ACF298FBB30}" dt="2023-10-25T14:16:22.696" v="3528"/>
        <pc:sldMkLst>
          <pc:docMk/>
          <pc:sldMk cId="3178197386" sldId="273"/>
        </pc:sldMkLst>
        <pc:spChg chg="mod">
          <ac:chgData name="Jo Prestia" userId="725aace31fa660f5" providerId="LiveId" clId="{0FF530A5-BFE1-4E47-B2FC-4ACF298FBB30}" dt="2023-10-25T12:46:11.195" v="3511" actId="20577"/>
          <ac:spMkLst>
            <pc:docMk/>
            <pc:sldMk cId="3178197386" sldId="273"/>
            <ac:spMk id="23" creationId="{593775D5-8318-31E4-BA62-102190283222}"/>
          </ac:spMkLst>
        </pc:spChg>
        <pc:graphicFrameChg chg="mod">
          <ac:chgData name="Jo Prestia" userId="725aace31fa660f5" providerId="LiveId" clId="{0FF530A5-BFE1-4E47-B2FC-4ACF298FBB30}" dt="2023-10-25T14:16:22.696" v="3528"/>
          <ac:graphicFrameMkLst>
            <pc:docMk/>
            <pc:sldMk cId="3178197386" sldId="273"/>
            <ac:graphicFrameMk id="2" creationId="{DA41A034-BB52-3F30-D42F-30FC76533A52}"/>
          </ac:graphicFrameMkLst>
        </pc:graphicFrameChg>
      </pc:sldChg>
      <pc:sldChg chg="modSp add mod">
        <pc:chgData name="Jo Prestia" userId="725aace31fa660f5" providerId="LiveId" clId="{0FF530A5-BFE1-4E47-B2FC-4ACF298FBB30}" dt="2023-10-25T14:21:08.127" v="4432" actId="478"/>
        <pc:sldMkLst>
          <pc:docMk/>
          <pc:sldMk cId="3997229043" sldId="274"/>
        </pc:sldMkLst>
        <pc:spChg chg="mod">
          <ac:chgData name="Jo Prestia" userId="725aace31fa660f5" providerId="LiveId" clId="{0FF530A5-BFE1-4E47-B2FC-4ACF298FBB30}" dt="2023-10-25T14:16:43.855" v="3548" actId="20577"/>
          <ac:spMkLst>
            <pc:docMk/>
            <pc:sldMk cId="3997229043" sldId="274"/>
            <ac:spMk id="23" creationId="{593775D5-8318-31E4-BA62-102190283222}"/>
          </ac:spMkLst>
        </pc:spChg>
        <pc:graphicFrameChg chg="mod">
          <ac:chgData name="Jo Prestia" userId="725aace31fa660f5" providerId="LiveId" clId="{0FF530A5-BFE1-4E47-B2FC-4ACF298FBB30}" dt="2023-10-25T14:21:08.127" v="4432" actId="478"/>
          <ac:graphicFrameMkLst>
            <pc:docMk/>
            <pc:sldMk cId="3997229043" sldId="274"/>
            <ac:graphicFrameMk id="2" creationId="{DA41A034-BB52-3F30-D42F-30FC76533A52}"/>
          </ac:graphicFrameMkLst>
        </pc:graphicFrameChg>
      </pc:sldChg>
      <pc:sldChg chg="modSp add del mod">
        <pc:chgData name="Jo Prestia" userId="725aace31fa660f5" providerId="LiveId" clId="{0FF530A5-BFE1-4E47-B2FC-4ACF298FBB30}" dt="2023-11-01T11:29:21.713" v="4565" actId="47"/>
        <pc:sldMkLst>
          <pc:docMk/>
          <pc:sldMk cId="3005964371" sldId="275"/>
        </pc:sldMkLst>
        <pc:spChg chg="mod">
          <ac:chgData name="Jo Prestia" userId="725aace31fa660f5" providerId="LiveId" clId="{0FF530A5-BFE1-4E47-B2FC-4ACF298FBB30}" dt="2023-11-01T11:29:18.303" v="4564" actId="20577"/>
          <ac:spMkLst>
            <pc:docMk/>
            <pc:sldMk cId="3005964371" sldId="275"/>
            <ac:spMk id="23" creationId="{593775D5-8318-31E4-BA62-102190283222}"/>
          </ac:spMkLst>
        </pc:spChg>
      </pc:sldChg>
    </pc:docChg>
  </pc:docChgLst>
  <pc:docChgLst>
    <pc:chgData name="Jo Prestia" userId="725aace31fa660f5" providerId="LiveId" clId="{B95963B0-2F6E-4482-9080-AAF791243A87}"/>
    <pc:docChg chg="undo custSel addSld delSld modSld sldOrd">
      <pc:chgData name="Jo Prestia" userId="725aace31fa660f5" providerId="LiveId" clId="{B95963B0-2F6E-4482-9080-AAF791243A87}" dt="2023-12-10T07:49:01.300" v="3399"/>
      <pc:docMkLst>
        <pc:docMk/>
      </pc:docMkLst>
      <pc:sldChg chg="modSp modAnim">
        <pc:chgData name="Jo Prestia" userId="725aace31fa660f5" providerId="LiveId" clId="{B95963B0-2F6E-4482-9080-AAF791243A87}" dt="2023-12-10T07:48:44.915" v="3396"/>
        <pc:sldMkLst>
          <pc:docMk/>
          <pc:sldMk cId="0" sldId="256"/>
        </pc:sldMkLst>
        <pc:spChg chg="mod">
          <ac:chgData name="Jo Prestia" userId="725aace31fa660f5" providerId="LiveId" clId="{B95963B0-2F6E-4482-9080-AAF791243A87}" dt="2023-11-12T17:23:45.831" v="52" actId="20577"/>
          <ac:spMkLst>
            <pc:docMk/>
            <pc:sldMk cId="0" sldId="256"/>
            <ac:spMk id="2" creationId="{00000000-0000-0000-0000-000000000000}"/>
          </ac:spMkLst>
        </pc:spChg>
      </pc:sldChg>
      <pc:sldChg chg="modSp mod modAnim">
        <pc:chgData name="Jo Prestia" userId="725aace31fa660f5" providerId="LiveId" clId="{B95963B0-2F6E-4482-9080-AAF791243A87}" dt="2023-12-10T07:49:01.300" v="3399"/>
        <pc:sldMkLst>
          <pc:docMk/>
          <pc:sldMk cId="88278573" sldId="257"/>
        </pc:sldMkLst>
        <pc:spChg chg="mod">
          <ac:chgData name="Jo Prestia" userId="725aace31fa660f5" providerId="LiveId" clId="{B95963B0-2F6E-4482-9080-AAF791243A87}" dt="2023-11-12T17:24:57.260" v="94" actId="20577"/>
          <ac:spMkLst>
            <pc:docMk/>
            <pc:sldMk cId="88278573" sldId="257"/>
            <ac:spMk id="2" creationId="{00000000-0000-0000-0000-000000000000}"/>
          </ac:spMkLst>
        </pc:spChg>
        <pc:spChg chg="mod">
          <ac:chgData name="Jo Prestia" userId="725aace31fa660f5" providerId="LiveId" clId="{B95963B0-2F6E-4482-9080-AAF791243A87}" dt="2023-11-12T17:32:30.097" v="390" actId="14100"/>
          <ac:spMkLst>
            <pc:docMk/>
            <pc:sldMk cId="88278573" sldId="257"/>
            <ac:spMk id="11" creationId="{02F3FD92-875A-4B8C-0938-86FBA9D0D8B1}"/>
          </ac:spMkLst>
        </pc:spChg>
      </pc:sldChg>
      <pc:sldChg chg="modSp del mod modAnim">
        <pc:chgData name="Jo Prestia" userId="725aace31fa660f5" providerId="LiveId" clId="{B95963B0-2F6E-4482-9080-AAF791243A87}" dt="2023-11-17T21:54:42.860" v="2621" actId="47"/>
        <pc:sldMkLst>
          <pc:docMk/>
          <pc:sldMk cId="2809731625" sldId="258"/>
        </pc:sldMkLst>
        <pc:spChg chg="mod">
          <ac:chgData name="Jo Prestia" userId="725aace31fa660f5" providerId="LiveId" clId="{B95963B0-2F6E-4482-9080-AAF791243A87}" dt="2023-11-12T17:44:14.210" v="643" actId="20577"/>
          <ac:spMkLst>
            <pc:docMk/>
            <pc:sldMk cId="2809731625" sldId="258"/>
            <ac:spMk id="2" creationId="{00000000-0000-0000-0000-000000000000}"/>
          </ac:spMkLst>
        </pc:spChg>
        <pc:spChg chg="mod">
          <ac:chgData name="Jo Prestia" userId="725aace31fa660f5" providerId="LiveId" clId="{B95963B0-2F6E-4482-9080-AAF791243A87}" dt="2023-11-17T21:54:25.978" v="2608" actId="20577"/>
          <ac:spMkLst>
            <pc:docMk/>
            <pc:sldMk cId="2809731625" sldId="258"/>
            <ac:spMk id="11" creationId="{02F3FD92-875A-4B8C-0938-86FBA9D0D8B1}"/>
          </ac:spMkLst>
        </pc:spChg>
      </pc:sldChg>
      <pc:sldChg chg="del">
        <pc:chgData name="Jo Prestia" userId="725aace31fa660f5" providerId="LiveId" clId="{B95963B0-2F6E-4482-9080-AAF791243A87}" dt="2023-11-17T21:54:30.251" v="2609" actId="47"/>
        <pc:sldMkLst>
          <pc:docMk/>
          <pc:sldMk cId="793603817" sldId="260"/>
        </pc:sldMkLst>
      </pc:sldChg>
      <pc:sldChg chg="del">
        <pc:chgData name="Jo Prestia" userId="725aace31fa660f5" providerId="LiveId" clId="{B95963B0-2F6E-4482-9080-AAF791243A87}" dt="2023-11-17T21:54:35.112" v="2612" actId="47"/>
        <pc:sldMkLst>
          <pc:docMk/>
          <pc:sldMk cId="3884087731" sldId="261"/>
        </pc:sldMkLst>
      </pc:sldChg>
      <pc:sldChg chg="del">
        <pc:chgData name="Jo Prestia" userId="725aace31fa660f5" providerId="LiveId" clId="{B95963B0-2F6E-4482-9080-AAF791243A87}" dt="2023-11-17T21:54:32.088" v="2610" actId="47"/>
        <pc:sldMkLst>
          <pc:docMk/>
          <pc:sldMk cId="2443869500" sldId="262"/>
        </pc:sldMkLst>
      </pc:sldChg>
      <pc:sldChg chg="del">
        <pc:chgData name="Jo Prestia" userId="725aace31fa660f5" providerId="LiveId" clId="{B95963B0-2F6E-4482-9080-AAF791243A87}" dt="2023-11-17T21:54:33.952" v="2611" actId="47"/>
        <pc:sldMkLst>
          <pc:docMk/>
          <pc:sldMk cId="3572581926" sldId="263"/>
        </pc:sldMkLst>
      </pc:sldChg>
      <pc:sldChg chg="del">
        <pc:chgData name="Jo Prestia" userId="725aace31fa660f5" providerId="LiveId" clId="{B95963B0-2F6E-4482-9080-AAF791243A87}" dt="2023-11-17T21:54:36.608" v="2614" actId="47"/>
        <pc:sldMkLst>
          <pc:docMk/>
          <pc:sldMk cId="2995062522" sldId="264"/>
        </pc:sldMkLst>
      </pc:sldChg>
      <pc:sldChg chg="del">
        <pc:chgData name="Jo Prestia" userId="725aace31fa660f5" providerId="LiveId" clId="{B95963B0-2F6E-4482-9080-AAF791243A87}" dt="2023-11-17T21:54:37.504" v="2615" actId="47"/>
        <pc:sldMkLst>
          <pc:docMk/>
          <pc:sldMk cId="1528932612" sldId="265"/>
        </pc:sldMkLst>
      </pc:sldChg>
      <pc:sldChg chg="del">
        <pc:chgData name="Jo Prestia" userId="725aace31fa660f5" providerId="LiveId" clId="{B95963B0-2F6E-4482-9080-AAF791243A87}" dt="2023-11-17T21:54:38.352" v="2616" actId="47"/>
        <pc:sldMkLst>
          <pc:docMk/>
          <pc:sldMk cId="142570438" sldId="267"/>
        </pc:sldMkLst>
      </pc:sldChg>
      <pc:sldChg chg="del">
        <pc:chgData name="Jo Prestia" userId="725aace31fa660f5" providerId="LiveId" clId="{B95963B0-2F6E-4482-9080-AAF791243A87}" dt="2023-11-17T21:54:40.967" v="2618" actId="47"/>
        <pc:sldMkLst>
          <pc:docMk/>
          <pc:sldMk cId="3733502082" sldId="268"/>
        </pc:sldMkLst>
      </pc:sldChg>
      <pc:sldChg chg="modSp mod modAnim">
        <pc:chgData name="Jo Prestia" userId="725aace31fa660f5" providerId="LiveId" clId="{B95963B0-2F6E-4482-9080-AAF791243A87}" dt="2023-11-17T22:08:27.100" v="2742" actId="13926"/>
        <pc:sldMkLst>
          <pc:docMk/>
          <pc:sldMk cId="2032178531" sldId="269"/>
        </pc:sldMkLst>
        <pc:spChg chg="mod">
          <ac:chgData name="Jo Prestia" userId="725aace31fa660f5" providerId="LiveId" clId="{B95963B0-2F6E-4482-9080-AAF791243A87}" dt="2023-11-12T17:39:32.291" v="454" actId="20577"/>
          <ac:spMkLst>
            <pc:docMk/>
            <pc:sldMk cId="2032178531" sldId="269"/>
            <ac:spMk id="2" creationId="{00000000-0000-0000-0000-000000000000}"/>
          </ac:spMkLst>
        </pc:spChg>
        <pc:spChg chg="mod">
          <ac:chgData name="Jo Prestia" userId="725aace31fa660f5" providerId="LiveId" clId="{B95963B0-2F6E-4482-9080-AAF791243A87}" dt="2023-11-17T21:29:45.923" v="1070" actId="1076"/>
          <ac:spMkLst>
            <pc:docMk/>
            <pc:sldMk cId="2032178531" sldId="269"/>
            <ac:spMk id="3" creationId="{D0E65F24-7F40-4669-0927-BE330D8AC8BE}"/>
          </ac:spMkLst>
        </pc:spChg>
        <pc:spChg chg="mod">
          <ac:chgData name="Jo Prestia" userId="725aace31fa660f5" providerId="LiveId" clId="{B95963B0-2F6E-4482-9080-AAF791243A87}" dt="2023-11-17T22:08:27.100" v="2742" actId="13926"/>
          <ac:spMkLst>
            <pc:docMk/>
            <pc:sldMk cId="2032178531" sldId="269"/>
            <ac:spMk id="11" creationId="{02F3FD92-875A-4B8C-0938-86FBA9D0D8B1}"/>
          </ac:spMkLst>
        </pc:spChg>
      </pc:sldChg>
      <pc:sldChg chg="modSp del mod modAnim">
        <pc:chgData name="Jo Prestia" userId="725aace31fa660f5" providerId="LiveId" clId="{B95963B0-2F6E-4482-9080-AAF791243A87}" dt="2023-11-17T22:05:33.503" v="2712" actId="47"/>
        <pc:sldMkLst>
          <pc:docMk/>
          <pc:sldMk cId="4225499742" sldId="270"/>
        </pc:sldMkLst>
        <pc:spChg chg="mod">
          <ac:chgData name="Jo Prestia" userId="725aace31fa660f5" providerId="LiveId" clId="{B95963B0-2F6E-4482-9080-AAF791243A87}" dt="2023-11-17T21:55:25.520" v="2627" actId="1076"/>
          <ac:spMkLst>
            <pc:docMk/>
            <pc:sldMk cId="4225499742" sldId="270"/>
            <ac:spMk id="2" creationId="{00000000-0000-0000-0000-000000000000}"/>
          </ac:spMkLst>
        </pc:spChg>
        <pc:spChg chg="mod">
          <ac:chgData name="Jo Prestia" userId="725aace31fa660f5" providerId="LiveId" clId="{B95963B0-2F6E-4482-9080-AAF791243A87}" dt="2023-11-17T22:04:14.055" v="2697" actId="20577"/>
          <ac:spMkLst>
            <pc:docMk/>
            <pc:sldMk cId="4225499742" sldId="270"/>
            <ac:spMk id="11" creationId="{02F3FD92-875A-4B8C-0938-86FBA9D0D8B1}"/>
          </ac:spMkLst>
        </pc:spChg>
      </pc:sldChg>
      <pc:sldChg chg="del">
        <pc:chgData name="Jo Prestia" userId="725aace31fa660f5" providerId="LiveId" clId="{B95963B0-2F6E-4482-9080-AAF791243A87}" dt="2023-11-17T21:54:35.885" v="2613" actId="47"/>
        <pc:sldMkLst>
          <pc:docMk/>
          <pc:sldMk cId="4170029087" sldId="271"/>
        </pc:sldMkLst>
      </pc:sldChg>
      <pc:sldChg chg="del">
        <pc:chgData name="Jo Prestia" userId="725aace31fa660f5" providerId="LiveId" clId="{B95963B0-2F6E-4482-9080-AAF791243A87}" dt="2023-11-17T21:54:41.833" v="2620" actId="47"/>
        <pc:sldMkLst>
          <pc:docMk/>
          <pc:sldMk cId="925007990" sldId="272"/>
        </pc:sldMkLst>
      </pc:sldChg>
      <pc:sldChg chg="del">
        <pc:chgData name="Jo Prestia" userId="725aace31fa660f5" providerId="LiveId" clId="{B95963B0-2F6E-4482-9080-AAF791243A87}" dt="2023-11-17T21:54:40.163" v="2617" actId="47"/>
        <pc:sldMkLst>
          <pc:docMk/>
          <pc:sldMk cId="667634531" sldId="273"/>
        </pc:sldMkLst>
      </pc:sldChg>
      <pc:sldChg chg="del">
        <pc:chgData name="Jo Prestia" userId="725aace31fa660f5" providerId="LiveId" clId="{B95963B0-2F6E-4482-9080-AAF791243A87}" dt="2023-11-17T21:54:41.393" v="2619" actId="47"/>
        <pc:sldMkLst>
          <pc:docMk/>
          <pc:sldMk cId="1671450181" sldId="274"/>
        </pc:sldMkLst>
      </pc:sldChg>
      <pc:sldChg chg="modSp add mod modAnim">
        <pc:chgData name="Jo Prestia" userId="725aace31fa660f5" providerId="LiveId" clId="{B95963B0-2F6E-4482-9080-AAF791243A87}" dt="2023-11-17T22:08:31.507" v="2743" actId="13926"/>
        <pc:sldMkLst>
          <pc:docMk/>
          <pc:sldMk cId="2413841575" sldId="275"/>
        </pc:sldMkLst>
        <pc:spChg chg="mod">
          <ac:chgData name="Jo Prestia" userId="725aace31fa660f5" providerId="LiveId" clId="{B95963B0-2F6E-4482-9080-AAF791243A87}" dt="2023-11-17T22:08:31.507" v="2743" actId="13926"/>
          <ac:spMkLst>
            <pc:docMk/>
            <pc:sldMk cId="2413841575" sldId="275"/>
            <ac:spMk id="11" creationId="{02F3FD92-875A-4B8C-0938-86FBA9D0D8B1}"/>
          </ac:spMkLst>
        </pc:spChg>
      </pc:sldChg>
      <pc:sldChg chg="modSp add del modAnim">
        <pc:chgData name="Jo Prestia" userId="725aace31fa660f5" providerId="LiveId" clId="{B95963B0-2F6E-4482-9080-AAF791243A87}" dt="2023-11-17T21:48:39.899" v="2375" actId="47"/>
        <pc:sldMkLst>
          <pc:docMk/>
          <pc:sldMk cId="435443687" sldId="276"/>
        </pc:sldMkLst>
        <pc:spChg chg="mod">
          <ac:chgData name="Jo Prestia" userId="725aace31fa660f5" providerId="LiveId" clId="{B95963B0-2F6E-4482-9080-AAF791243A87}" dt="2023-11-17T21:48:23.007" v="2370" actId="20577"/>
          <ac:spMkLst>
            <pc:docMk/>
            <pc:sldMk cId="435443687" sldId="276"/>
            <ac:spMk id="11" creationId="{02F3FD92-875A-4B8C-0938-86FBA9D0D8B1}"/>
          </ac:spMkLst>
        </pc:spChg>
      </pc:sldChg>
      <pc:sldChg chg="modSp add modAnim">
        <pc:chgData name="Jo Prestia" userId="725aace31fa660f5" providerId="LiveId" clId="{B95963B0-2F6E-4482-9080-AAF791243A87}" dt="2023-11-17T22:08:35.227" v="2744" actId="13926"/>
        <pc:sldMkLst>
          <pc:docMk/>
          <pc:sldMk cId="1856082545" sldId="277"/>
        </pc:sldMkLst>
        <pc:spChg chg="mod">
          <ac:chgData name="Jo Prestia" userId="725aace31fa660f5" providerId="LiveId" clId="{B95963B0-2F6E-4482-9080-AAF791243A87}" dt="2023-11-17T22:08:35.227" v="2744" actId="13926"/>
          <ac:spMkLst>
            <pc:docMk/>
            <pc:sldMk cId="1856082545" sldId="277"/>
            <ac:spMk id="11" creationId="{02F3FD92-875A-4B8C-0938-86FBA9D0D8B1}"/>
          </ac:spMkLst>
        </pc:spChg>
      </pc:sldChg>
      <pc:sldChg chg="modSp add mod modAnim">
        <pc:chgData name="Jo Prestia" userId="725aace31fa660f5" providerId="LiveId" clId="{B95963B0-2F6E-4482-9080-AAF791243A87}" dt="2023-11-17T22:08:42.193" v="2745" actId="13926"/>
        <pc:sldMkLst>
          <pc:docMk/>
          <pc:sldMk cId="3482383427" sldId="278"/>
        </pc:sldMkLst>
        <pc:spChg chg="mod">
          <ac:chgData name="Jo Prestia" userId="725aace31fa660f5" providerId="LiveId" clId="{B95963B0-2F6E-4482-9080-AAF791243A87}" dt="2023-11-17T21:39:41.745" v="1680" actId="1076"/>
          <ac:spMkLst>
            <pc:docMk/>
            <pc:sldMk cId="3482383427" sldId="278"/>
            <ac:spMk id="2" creationId="{00000000-0000-0000-0000-000000000000}"/>
          </ac:spMkLst>
        </pc:spChg>
        <pc:spChg chg="mod">
          <ac:chgData name="Jo Prestia" userId="725aace31fa660f5" providerId="LiveId" clId="{B95963B0-2F6E-4482-9080-AAF791243A87}" dt="2023-11-17T22:08:42.193" v="2745" actId="13926"/>
          <ac:spMkLst>
            <pc:docMk/>
            <pc:sldMk cId="3482383427" sldId="278"/>
            <ac:spMk id="11" creationId="{02F3FD92-875A-4B8C-0938-86FBA9D0D8B1}"/>
          </ac:spMkLst>
        </pc:spChg>
      </pc:sldChg>
      <pc:sldChg chg="new del">
        <pc:chgData name="Jo Prestia" userId="725aace31fa660f5" providerId="LiveId" clId="{B95963B0-2F6E-4482-9080-AAF791243A87}" dt="2023-11-17T21:40:23.360" v="1682" actId="47"/>
        <pc:sldMkLst>
          <pc:docMk/>
          <pc:sldMk cId="1012419572" sldId="279"/>
        </pc:sldMkLst>
      </pc:sldChg>
      <pc:sldChg chg="modSp add mod modAnim">
        <pc:chgData name="Jo Prestia" userId="725aace31fa660f5" providerId="LiveId" clId="{B95963B0-2F6E-4482-9080-AAF791243A87}" dt="2023-11-17T22:08:45.752" v="2746" actId="13926"/>
        <pc:sldMkLst>
          <pc:docMk/>
          <pc:sldMk cId="3883780505" sldId="279"/>
        </pc:sldMkLst>
        <pc:spChg chg="mod">
          <ac:chgData name="Jo Prestia" userId="725aace31fa660f5" providerId="LiveId" clId="{B95963B0-2F6E-4482-9080-AAF791243A87}" dt="2023-11-17T22:08:45.752" v="2746" actId="13926"/>
          <ac:spMkLst>
            <pc:docMk/>
            <pc:sldMk cId="3883780505" sldId="279"/>
            <ac:spMk id="11" creationId="{02F3FD92-875A-4B8C-0938-86FBA9D0D8B1}"/>
          </ac:spMkLst>
        </pc:spChg>
      </pc:sldChg>
      <pc:sldChg chg="modSp new del mod">
        <pc:chgData name="Jo Prestia" userId="725aace31fa660f5" providerId="LiveId" clId="{B95963B0-2F6E-4482-9080-AAF791243A87}" dt="2023-11-17T21:54:04.283" v="2477" actId="2696"/>
        <pc:sldMkLst>
          <pc:docMk/>
          <pc:sldMk cId="1133160063" sldId="280"/>
        </pc:sldMkLst>
        <pc:spChg chg="mod">
          <ac:chgData name="Jo Prestia" userId="725aace31fa660f5" providerId="LiveId" clId="{B95963B0-2F6E-4482-9080-AAF791243A87}" dt="2023-11-17T21:54:00.697" v="2476" actId="20577"/>
          <ac:spMkLst>
            <pc:docMk/>
            <pc:sldMk cId="1133160063" sldId="280"/>
            <ac:spMk id="2" creationId="{4A9D081A-B0D3-612A-41BA-55F577B5B105}"/>
          </ac:spMkLst>
        </pc:spChg>
      </pc:sldChg>
      <pc:sldChg chg="modSp add del">
        <pc:chgData name="Jo Prestia" userId="725aace31fa660f5" providerId="LiveId" clId="{B95963B0-2F6E-4482-9080-AAF791243A87}" dt="2023-11-17T21:55:11.322" v="2623" actId="47"/>
        <pc:sldMkLst>
          <pc:docMk/>
          <pc:sldMk cId="1346385647" sldId="280"/>
        </pc:sldMkLst>
        <pc:spChg chg="mod">
          <ac:chgData name="Jo Prestia" userId="725aace31fa660f5" providerId="LiveId" clId="{B95963B0-2F6E-4482-9080-AAF791243A87}" dt="2023-11-17T21:54:13.927" v="2509" actId="313"/>
          <ac:spMkLst>
            <pc:docMk/>
            <pc:sldMk cId="1346385647" sldId="280"/>
            <ac:spMk id="2" creationId="{00000000-0000-0000-0000-000000000000}"/>
          </ac:spMkLst>
        </pc:spChg>
      </pc:sldChg>
      <pc:sldChg chg="new del">
        <pc:chgData name="Jo Prestia" userId="725aace31fa660f5" providerId="LiveId" clId="{B95963B0-2F6E-4482-9080-AAF791243A87}" dt="2023-11-17T22:05:20.250" v="2711" actId="47"/>
        <pc:sldMkLst>
          <pc:docMk/>
          <pc:sldMk cId="293036590" sldId="281"/>
        </pc:sldMkLst>
      </pc:sldChg>
      <pc:sldChg chg="modSp add mod modAnim">
        <pc:chgData name="Jo Prestia" userId="725aace31fa660f5" providerId="LiveId" clId="{B95963B0-2F6E-4482-9080-AAF791243A87}" dt="2023-11-17T22:26:59.048" v="3392" actId="12"/>
        <pc:sldMkLst>
          <pc:docMk/>
          <pc:sldMk cId="235538736" sldId="282"/>
        </pc:sldMkLst>
        <pc:spChg chg="mod">
          <ac:chgData name="Jo Prestia" userId="725aace31fa660f5" providerId="LiveId" clId="{B95963B0-2F6E-4482-9080-AAF791243A87}" dt="2023-11-17T22:09:47.576" v="2817" actId="1076"/>
          <ac:spMkLst>
            <pc:docMk/>
            <pc:sldMk cId="235538736" sldId="282"/>
            <ac:spMk id="2" creationId="{00000000-0000-0000-0000-000000000000}"/>
          </ac:spMkLst>
        </pc:spChg>
        <pc:spChg chg="mod">
          <ac:chgData name="Jo Prestia" userId="725aace31fa660f5" providerId="LiveId" clId="{B95963B0-2F6E-4482-9080-AAF791243A87}" dt="2023-11-17T22:26:59.048" v="3392" actId="12"/>
          <ac:spMkLst>
            <pc:docMk/>
            <pc:sldMk cId="235538736" sldId="282"/>
            <ac:spMk id="11" creationId="{02F3FD92-875A-4B8C-0938-86FBA9D0D8B1}"/>
          </ac:spMkLst>
        </pc:spChg>
      </pc:sldChg>
      <pc:sldChg chg="modSp add mod modAnim">
        <pc:chgData name="Jo Prestia" userId="725aace31fa660f5" providerId="LiveId" clId="{B95963B0-2F6E-4482-9080-AAF791243A87}" dt="2023-11-17T22:26:52.789" v="3391" actId="12"/>
        <pc:sldMkLst>
          <pc:docMk/>
          <pc:sldMk cId="3133678668" sldId="283"/>
        </pc:sldMkLst>
        <pc:spChg chg="mod">
          <ac:chgData name="Jo Prestia" userId="725aace31fa660f5" providerId="LiveId" clId="{B95963B0-2F6E-4482-9080-AAF791243A87}" dt="2023-11-17T22:25:32.790" v="3341" actId="1076"/>
          <ac:spMkLst>
            <pc:docMk/>
            <pc:sldMk cId="3133678668" sldId="283"/>
            <ac:spMk id="2" creationId="{00000000-0000-0000-0000-000000000000}"/>
          </ac:spMkLst>
        </pc:spChg>
        <pc:spChg chg="mod">
          <ac:chgData name="Jo Prestia" userId="725aace31fa660f5" providerId="LiveId" clId="{B95963B0-2F6E-4482-9080-AAF791243A87}" dt="2023-11-17T22:26:52.789" v="3391" actId="12"/>
          <ac:spMkLst>
            <pc:docMk/>
            <pc:sldMk cId="3133678668" sldId="283"/>
            <ac:spMk id="11" creationId="{02F3FD92-875A-4B8C-0938-86FBA9D0D8B1}"/>
          </ac:spMkLst>
        </pc:spChg>
      </pc:sldChg>
      <pc:sldChg chg="addSp delSp modSp add mod addAnim delAnim modAnim">
        <pc:chgData name="Jo Prestia" userId="725aace31fa660f5" providerId="LiveId" clId="{B95963B0-2F6E-4482-9080-AAF791243A87}" dt="2023-11-17T22:27:10.593" v="3394" actId="12"/>
        <pc:sldMkLst>
          <pc:docMk/>
          <pc:sldMk cId="3004920781" sldId="284"/>
        </pc:sldMkLst>
        <pc:spChg chg="add del mod">
          <ac:chgData name="Jo Prestia" userId="725aace31fa660f5" providerId="LiveId" clId="{B95963B0-2F6E-4482-9080-AAF791243A87}" dt="2023-11-17T22:26:22.270" v="3386" actId="20577"/>
          <ac:spMkLst>
            <pc:docMk/>
            <pc:sldMk cId="3004920781" sldId="284"/>
            <ac:spMk id="2" creationId="{00000000-0000-0000-0000-000000000000}"/>
          </ac:spMkLst>
        </pc:spChg>
        <pc:spChg chg="add del">
          <ac:chgData name="Jo Prestia" userId="725aace31fa660f5" providerId="LiveId" clId="{B95963B0-2F6E-4482-9080-AAF791243A87}" dt="2023-11-17T22:25:46.111" v="3346" actId="22"/>
          <ac:spMkLst>
            <pc:docMk/>
            <pc:sldMk cId="3004920781" sldId="284"/>
            <ac:spMk id="5" creationId="{8E47ACD3-AEE9-DAF7-AFA9-A4F3F9548C1C}"/>
          </ac:spMkLst>
        </pc:spChg>
        <pc:spChg chg="mod">
          <ac:chgData name="Jo Prestia" userId="725aace31fa660f5" providerId="LiveId" clId="{B95963B0-2F6E-4482-9080-AAF791243A87}" dt="2023-11-17T22:27:10.593" v="3394" actId="12"/>
          <ac:spMkLst>
            <pc:docMk/>
            <pc:sldMk cId="3004920781" sldId="284"/>
            <ac:spMk id="11" creationId="{02F3FD92-875A-4B8C-0938-86FBA9D0D8B1}"/>
          </ac:spMkLst>
        </pc:spChg>
      </pc:sldChg>
      <pc:sldChg chg="addSp delSp modSp add mod ord delAnim modAnim">
        <pc:chgData name="Jo Prestia" userId="725aace31fa660f5" providerId="LiveId" clId="{B95963B0-2F6E-4482-9080-AAF791243A87}" dt="2023-11-17T22:20:28.676" v="3333" actId="1076"/>
        <pc:sldMkLst>
          <pc:docMk/>
          <pc:sldMk cId="3022930781" sldId="285"/>
        </pc:sldMkLst>
        <pc:spChg chg="mod">
          <ac:chgData name="Jo Prestia" userId="725aace31fa660f5" providerId="LiveId" clId="{B95963B0-2F6E-4482-9080-AAF791243A87}" dt="2023-11-17T22:20:25.109" v="3332" actId="1076"/>
          <ac:spMkLst>
            <pc:docMk/>
            <pc:sldMk cId="3022930781" sldId="285"/>
            <ac:spMk id="2" creationId="{00000000-0000-0000-0000-000000000000}"/>
          </ac:spMkLst>
        </pc:spChg>
        <pc:spChg chg="del">
          <ac:chgData name="Jo Prestia" userId="725aace31fa660f5" providerId="LiveId" clId="{B95963B0-2F6E-4482-9080-AAF791243A87}" dt="2023-11-17T22:20:09.057" v="3327" actId="478"/>
          <ac:spMkLst>
            <pc:docMk/>
            <pc:sldMk cId="3022930781" sldId="285"/>
            <ac:spMk id="4" creationId="{00000000-0000-0000-0000-000000000000}"/>
          </ac:spMkLst>
        </pc:spChg>
        <pc:spChg chg="add del mod">
          <ac:chgData name="Jo Prestia" userId="725aace31fa660f5" providerId="LiveId" clId="{B95963B0-2F6E-4482-9080-AAF791243A87}" dt="2023-11-17T22:19:46.497" v="3319" actId="478"/>
          <ac:spMkLst>
            <pc:docMk/>
            <pc:sldMk cId="3022930781" sldId="285"/>
            <ac:spMk id="6" creationId="{6FFEC127-F6EE-4111-E3C9-400988F6588C}"/>
          </ac:spMkLst>
        </pc:spChg>
        <pc:spChg chg="del mod">
          <ac:chgData name="Jo Prestia" userId="725aace31fa660f5" providerId="LiveId" clId="{B95963B0-2F6E-4482-9080-AAF791243A87}" dt="2023-11-17T22:10:30.561" v="2878" actId="3680"/>
          <ac:spMkLst>
            <pc:docMk/>
            <pc:sldMk cId="3022930781" sldId="285"/>
            <ac:spMk id="11" creationId="{02F3FD92-875A-4B8C-0938-86FBA9D0D8B1}"/>
          </ac:spMkLst>
        </pc:spChg>
        <pc:graphicFrameChg chg="add del mod ord modGraphic">
          <ac:chgData name="Jo Prestia" userId="725aace31fa660f5" providerId="LiveId" clId="{B95963B0-2F6E-4482-9080-AAF791243A87}" dt="2023-11-17T22:19:43.841" v="3318" actId="478"/>
          <ac:graphicFrameMkLst>
            <pc:docMk/>
            <pc:sldMk cId="3022930781" sldId="285"/>
            <ac:graphicFrameMk id="3" creationId="{1FC59662-6CC8-3861-2530-C69D551F5167}"/>
          </ac:graphicFrameMkLst>
        </pc:graphicFrameChg>
        <pc:picChg chg="add mod">
          <ac:chgData name="Jo Prestia" userId="725aace31fa660f5" providerId="LiveId" clId="{B95963B0-2F6E-4482-9080-AAF791243A87}" dt="2023-11-17T22:20:28.676" v="3333" actId="1076"/>
          <ac:picMkLst>
            <pc:docMk/>
            <pc:sldMk cId="3022930781" sldId="285"/>
            <ac:picMk id="1026" creationId="{D79CD766-A672-C8E5-BA09-4A3605E5F693}"/>
          </ac:picMkLst>
        </pc:picChg>
      </pc:sldChg>
      <pc:sldChg chg="addSp modSp add mod">
        <pc:chgData name="Jo Prestia" userId="725aace31fa660f5" providerId="LiveId" clId="{B95963B0-2F6E-4482-9080-AAF791243A87}" dt="2023-11-17T22:17:17.129" v="3317" actId="14100"/>
        <pc:sldMkLst>
          <pc:docMk/>
          <pc:sldMk cId="3684956442" sldId="286"/>
        </pc:sldMkLst>
        <pc:spChg chg="mod">
          <ac:chgData name="Jo Prestia" userId="725aace31fa660f5" providerId="LiveId" clId="{B95963B0-2F6E-4482-9080-AAF791243A87}" dt="2023-11-17T22:13:38.757" v="3141" actId="1076"/>
          <ac:spMkLst>
            <pc:docMk/>
            <pc:sldMk cId="3684956442" sldId="286"/>
            <ac:spMk id="4" creationId="{00000000-0000-0000-0000-000000000000}"/>
          </ac:spMkLst>
        </pc:spChg>
        <pc:spChg chg="add mod">
          <ac:chgData name="Jo Prestia" userId="725aace31fa660f5" providerId="LiveId" clId="{B95963B0-2F6E-4482-9080-AAF791243A87}" dt="2023-11-17T22:16:53.210" v="3310" actId="1076"/>
          <ac:spMkLst>
            <pc:docMk/>
            <pc:sldMk cId="3684956442" sldId="286"/>
            <ac:spMk id="5" creationId="{5467499F-DD67-0CC5-9353-799E4C7C62CE}"/>
          </ac:spMkLst>
        </pc:spChg>
        <pc:graphicFrameChg chg="mod modGraphic">
          <ac:chgData name="Jo Prestia" userId="725aace31fa660f5" providerId="LiveId" clId="{B95963B0-2F6E-4482-9080-AAF791243A87}" dt="2023-11-17T22:17:17.129" v="3317" actId="14100"/>
          <ac:graphicFrameMkLst>
            <pc:docMk/>
            <pc:sldMk cId="3684956442" sldId="286"/>
            <ac:graphicFrameMk id="3" creationId="{1FC59662-6CC8-3861-2530-C69D551F5167}"/>
          </ac:graphicFrameMkLst>
        </pc:graphicFrameChg>
      </pc:sldChg>
      <pc:sldChg chg="addSp delSp modSp add">
        <pc:chgData name="Jo Prestia" userId="725aace31fa660f5" providerId="LiveId" clId="{B95963B0-2F6E-4482-9080-AAF791243A87}" dt="2023-11-17T22:24:29.189" v="3339" actId="1076"/>
        <pc:sldMkLst>
          <pc:docMk/>
          <pc:sldMk cId="554189633" sldId="287"/>
        </pc:sldMkLst>
        <pc:picChg chg="del">
          <ac:chgData name="Jo Prestia" userId="725aace31fa660f5" providerId="LiveId" clId="{B95963B0-2F6E-4482-9080-AAF791243A87}" dt="2023-11-17T22:24:20.704" v="3335" actId="478"/>
          <ac:picMkLst>
            <pc:docMk/>
            <pc:sldMk cId="554189633" sldId="287"/>
            <ac:picMk id="1026" creationId="{D79CD766-A672-C8E5-BA09-4A3605E5F693}"/>
          </ac:picMkLst>
        </pc:picChg>
        <pc:picChg chg="add mod">
          <ac:chgData name="Jo Prestia" userId="725aace31fa660f5" providerId="LiveId" clId="{B95963B0-2F6E-4482-9080-AAF791243A87}" dt="2023-11-17T22:24:29.189" v="3339" actId="1076"/>
          <ac:picMkLst>
            <pc:docMk/>
            <pc:sldMk cId="554189633" sldId="287"/>
            <ac:picMk id="2050" creationId="{B4C7ABC1-15BA-8E53-BA3F-BF530D78C32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486377" y="2760314"/>
            <a:ext cx="11315247" cy="2564805"/>
          </a:xfrm>
          <a:prstGeom prst="rect">
            <a:avLst/>
          </a:prstGeom>
        </p:spPr>
        <p:txBody>
          <a:bodyPr lIns="0" tIns="0" rIns="0" bIns="0" rtlCol="0" anchor="t">
            <a:spAutoFit/>
          </a:bodyPr>
          <a:lstStyle/>
          <a:p>
            <a:pPr algn="ctr">
              <a:lnSpc>
                <a:spcPts val="9999"/>
              </a:lnSpc>
            </a:pPr>
            <a:r>
              <a:rPr lang="en-US" sz="9999" u="sng" dirty="0" err="1">
                <a:solidFill>
                  <a:srgbClr val="227C9D"/>
                </a:solidFill>
                <a:latin typeface="Kollektif Bold"/>
              </a:rPr>
              <a:t>Temporaliser</a:t>
            </a:r>
            <a:r>
              <a:rPr lang="en-US" sz="9999" u="sng" dirty="0">
                <a:solidFill>
                  <a:srgbClr val="227C9D"/>
                </a:solidFill>
                <a:latin typeface="Kollektif Bold"/>
              </a:rPr>
              <a:t> son </a:t>
            </a:r>
            <a:r>
              <a:rPr lang="en-US" sz="9999" u="sng" dirty="0" err="1">
                <a:solidFill>
                  <a:srgbClr val="227C9D"/>
                </a:solidFill>
                <a:latin typeface="Kollektif Bold"/>
              </a:rPr>
              <a:t>projet</a:t>
            </a:r>
            <a:r>
              <a:rPr lang="en-US" sz="9999" u="sng" dirty="0">
                <a:solidFill>
                  <a:srgbClr val="227C9D"/>
                </a:solidFill>
                <a:latin typeface="Kollektif Bold"/>
              </a:rPr>
              <a:t>  </a:t>
            </a:r>
          </a:p>
        </p:txBody>
      </p:sp>
      <p:sp>
        <p:nvSpPr>
          <p:cNvPr id="3" name="Freeform 3"/>
          <p:cNvSpPr/>
          <p:nvPr/>
        </p:nvSpPr>
        <p:spPr>
          <a:xfrm>
            <a:off x="14386813" y="0"/>
            <a:ext cx="3901187" cy="5517295"/>
          </a:xfrm>
          <a:custGeom>
            <a:avLst/>
            <a:gdLst/>
            <a:ahLst/>
            <a:cxnLst/>
            <a:rect l="l" t="t" r="r" b="b"/>
            <a:pathLst>
              <a:path w="3901187" h="5517295">
                <a:moveTo>
                  <a:pt x="0" y="0"/>
                </a:moveTo>
                <a:lnTo>
                  <a:pt x="3901187" y="0"/>
                </a:lnTo>
                <a:lnTo>
                  <a:pt x="3901187" y="5517295"/>
                </a:lnTo>
                <a:lnTo>
                  <a:pt x="0" y="55172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4" name="Freeform 4"/>
          <p:cNvSpPr/>
          <p:nvPr/>
        </p:nvSpPr>
        <p:spPr>
          <a:xfrm rot="5400000">
            <a:off x="813741" y="5544614"/>
            <a:ext cx="3928645" cy="5556127"/>
          </a:xfrm>
          <a:custGeom>
            <a:avLst/>
            <a:gdLst/>
            <a:ahLst/>
            <a:cxnLst/>
            <a:rect l="l" t="t" r="r" b="b"/>
            <a:pathLst>
              <a:path w="3928645" h="5556127">
                <a:moveTo>
                  <a:pt x="0" y="0"/>
                </a:moveTo>
                <a:lnTo>
                  <a:pt x="3928645" y="0"/>
                </a:lnTo>
                <a:lnTo>
                  <a:pt x="3928645" y="5556127"/>
                </a:lnTo>
                <a:lnTo>
                  <a:pt x="0" y="555612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5" name="Freeform 5"/>
          <p:cNvSpPr/>
          <p:nvPr/>
        </p:nvSpPr>
        <p:spPr>
          <a:xfrm>
            <a:off x="12742603" y="6624288"/>
            <a:ext cx="7325424" cy="7325424"/>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6" name="TextBox 6"/>
          <p:cNvSpPr txBox="1"/>
          <p:nvPr/>
        </p:nvSpPr>
        <p:spPr>
          <a:xfrm>
            <a:off x="5545397" y="6809551"/>
            <a:ext cx="7197206" cy="523246"/>
          </a:xfrm>
          <a:prstGeom prst="rect">
            <a:avLst/>
          </a:prstGeom>
        </p:spPr>
        <p:txBody>
          <a:bodyPr lIns="0" tIns="0" rIns="0" bIns="0" rtlCol="0" anchor="t">
            <a:spAutoFit/>
          </a:bodyPr>
          <a:lstStyle/>
          <a:p>
            <a:pPr algn="ctr">
              <a:lnSpc>
                <a:spcPts val="4070"/>
              </a:lnSpc>
            </a:pPr>
            <a:r>
              <a:rPr lang="en-US" sz="3700" dirty="0" err="1">
                <a:solidFill>
                  <a:srgbClr val="545454"/>
                </a:solidFill>
                <a:latin typeface="DM Sans"/>
              </a:rPr>
              <a:t>méthodologie</a:t>
            </a:r>
            <a:r>
              <a:rPr lang="en-US" sz="3700" dirty="0">
                <a:solidFill>
                  <a:srgbClr val="545454"/>
                </a:solidFill>
                <a:latin typeface="DM Sans"/>
              </a:rPr>
              <a:t> de </a:t>
            </a:r>
            <a:r>
              <a:rPr lang="en-US" sz="3700" dirty="0" err="1">
                <a:solidFill>
                  <a:srgbClr val="545454"/>
                </a:solidFill>
                <a:latin typeface="DM Sans"/>
              </a:rPr>
              <a:t>projet</a:t>
            </a:r>
            <a:r>
              <a:rPr lang="en-US" sz="3700" dirty="0">
                <a:solidFill>
                  <a:srgbClr val="545454"/>
                </a:solidFill>
                <a:latin typeface="DM Sans"/>
              </a:rPr>
              <a:t> </a:t>
            </a:r>
          </a:p>
        </p:txBody>
      </p:sp>
      <p:sp>
        <p:nvSpPr>
          <p:cNvPr id="7" name="Freeform 7"/>
          <p:cNvSpPr/>
          <p:nvPr/>
        </p:nvSpPr>
        <p:spPr>
          <a:xfrm flipH="1">
            <a:off x="-2634012" y="-366271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dirty="0"/>
          </a:p>
        </p:txBody>
      </p:sp>
      <p:pic>
        <p:nvPicPr>
          <p:cNvPr id="8" name="Image 29">
            <a:extLst>
              <a:ext uri="{FF2B5EF4-FFF2-40B4-BE49-F238E27FC236}">
                <a16:creationId xmlns:a16="http://schemas.microsoft.com/office/drawing/2014/main" id="{91B935C1-0ACC-9232-4CB8-924A745245A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21167"/>
            <a:ext cx="3340598" cy="13741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fade">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124200" y="665903"/>
            <a:ext cx="13679147" cy="3673570"/>
          </a:xfrm>
          <a:prstGeom prst="rect">
            <a:avLst/>
          </a:prstGeom>
        </p:spPr>
        <p:txBody>
          <a:bodyPr wrap="square" lIns="0" tIns="0" rIns="0" bIns="0" rtlCol="0" anchor="t">
            <a:spAutoFit/>
          </a:bodyPr>
          <a:lstStyle/>
          <a:p>
            <a:pPr algn="ctr">
              <a:lnSpc>
                <a:spcPts val="9999"/>
              </a:lnSpc>
            </a:pPr>
            <a:r>
              <a:rPr lang="en-US" sz="6000" u="sng" dirty="0">
                <a:solidFill>
                  <a:srgbClr val="227C9D"/>
                </a:solidFill>
                <a:latin typeface="Kollektif Bold"/>
              </a:rPr>
              <a:t> Les étapes de creation d’un </a:t>
            </a:r>
            <a:r>
              <a:rPr lang="en-US" sz="6000" u="sng" dirty="0" err="1">
                <a:solidFill>
                  <a:srgbClr val="227C9D"/>
                </a:solidFill>
                <a:latin typeface="Kollektif Bold"/>
              </a:rPr>
              <a:t>échéancier</a:t>
            </a:r>
            <a:r>
              <a:rPr lang="en-US" sz="6000" u="sng" dirty="0">
                <a:solidFill>
                  <a:srgbClr val="227C9D"/>
                </a:solidFill>
                <a:latin typeface="Kollektif Bold"/>
              </a:rPr>
              <a:t>  </a:t>
            </a:r>
          </a:p>
          <a:p>
            <a:pPr algn="ctr">
              <a:lnSpc>
                <a:spcPts val="9999"/>
              </a:lnSpc>
            </a:pPr>
            <a:r>
              <a:rPr lang="en-US" sz="6000" u="sng" dirty="0">
                <a:solidFill>
                  <a:srgbClr val="227C9D"/>
                </a:solidFill>
                <a:latin typeface="Kollektif Bold"/>
              </a:rPr>
              <a:t> </a:t>
            </a:r>
          </a:p>
        </p:txBody>
      </p:sp>
      <p:sp>
        <p:nvSpPr>
          <p:cNvPr id="4" name="Freeform 4"/>
          <p:cNvSpPr/>
          <p:nvPr/>
        </p:nvSpPr>
        <p:spPr>
          <a:xfrm rot="5400000">
            <a:off x="19050" y="6343650"/>
            <a:ext cx="3924300" cy="3962400"/>
          </a:xfrm>
          <a:custGeom>
            <a:avLst/>
            <a:gdLst/>
            <a:ahLst/>
            <a:cxnLst/>
            <a:rect l="l" t="t" r="r" b="b"/>
            <a:pathLst>
              <a:path w="3928645" h="5556127">
                <a:moveTo>
                  <a:pt x="0" y="0"/>
                </a:moveTo>
                <a:lnTo>
                  <a:pt x="3928645" y="0"/>
                </a:lnTo>
                <a:lnTo>
                  <a:pt x="3928645" y="5556127"/>
                </a:lnTo>
                <a:lnTo>
                  <a:pt x="0" y="55561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pic>
        <p:nvPicPr>
          <p:cNvPr id="8" name="Image 29">
            <a:extLst>
              <a:ext uri="{FF2B5EF4-FFF2-40B4-BE49-F238E27FC236}">
                <a16:creationId xmlns:a16="http://schemas.microsoft.com/office/drawing/2014/main" id="{91B935C1-0ACC-9232-4CB8-924A745245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167"/>
            <a:ext cx="3340598" cy="1374140"/>
          </a:xfrm>
          <a:prstGeom prst="rect">
            <a:avLst/>
          </a:prstGeom>
        </p:spPr>
      </p:pic>
      <p:sp>
        <p:nvSpPr>
          <p:cNvPr id="11" name="Espace réservé du contenu 10">
            <a:extLst>
              <a:ext uri="{FF2B5EF4-FFF2-40B4-BE49-F238E27FC236}">
                <a16:creationId xmlns:a16="http://schemas.microsoft.com/office/drawing/2014/main" id="{02F3FD92-875A-4B8C-0938-86FBA9D0D8B1}"/>
              </a:ext>
            </a:extLst>
          </p:cNvPr>
          <p:cNvSpPr>
            <a:spLocks noGrp="1"/>
          </p:cNvSpPr>
          <p:nvPr>
            <p:ph sz="half" idx="2"/>
          </p:nvPr>
        </p:nvSpPr>
        <p:spPr>
          <a:xfrm>
            <a:off x="4154147" y="4000500"/>
            <a:ext cx="12649200" cy="2667000"/>
          </a:xfrm>
        </p:spPr>
        <p:txBody>
          <a:bodyPr>
            <a:noAutofit/>
          </a:bodyPr>
          <a:lstStyle/>
          <a:p>
            <a:pPr>
              <a:buFont typeface="Wingdings" panose="05000000000000000000" pitchFamily="2" charset="2"/>
              <a:buChar char="Ø"/>
            </a:pPr>
            <a:r>
              <a:rPr lang="fr-FR" sz="2800" dirty="0">
                <a:highlight>
                  <a:srgbClr val="FFFF00"/>
                </a:highlight>
              </a:rPr>
              <a:t>ANTICIPER </a:t>
            </a:r>
          </a:p>
          <a:p>
            <a:pPr marL="0" indent="0">
              <a:buNone/>
            </a:pPr>
            <a:r>
              <a:rPr lang="fr-FR" sz="2800" dirty="0"/>
              <a:t>L’anticipation est capitale ! Ainsi, il est nécessaire de prévoir une marge de manœuvre car il y a – quasiment – toujours des imprévus : vous serez alors apte à affronter les éventuels contretemps.</a:t>
            </a:r>
          </a:p>
          <a:p>
            <a:pPr>
              <a:buFont typeface="Wingdings" panose="05000000000000000000" pitchFamily="2" charset="2"/>
              <a:buChar char="Ø"/>
            </a:pPr>
            <a:endParaRPr lang="fr-FR" sz="2800" dirty="0"/>
          </a:p>
          <a:p>
            <a:pPr>
              <a:buFont typeface="Wingdings" panose="05000000000000000000" pitchFamily="2" charset="2"/>
              <a:buChar char="Ø"/>
            </a:pPr>
            <a:r>
              <a:rPr lang="fr-FR" sz="2800" dirty="0"/>
              <a:t> </a:t>
            </a:r>
            <a:r>
              <a:rPr lang="fr-FR" sz="2800" dirty="0">
                <a:highlight>
                  <a:srgbClr val="FFFF00"/>
                </a:highlight>
              </a:rPr>
              <a:t>METTRE À JOUR SON RÉTROPLANNING </a:t>
            </a:r>
          </a:p>
          <a:p>
            <a:pPr marL="0" indent="0">
              <a:buNone/>
            </a:pPr>
            <a:r>
              <a:rPr lang="fr-FR" sz="2800" dirty="0"/>
              <a:t>Enfin, la dernière étape est une étape très importante dans le suivi de votre projet. Les dates peuvent changer, des tâches peuvent se rajouter, afin de ne pas se perdre dans le projet n’oubliez pas de mettre à jour votre rétroplanning.</a:t>
            </a:r>
          </a:p>
        </p:txBody>
      </p:sp>
    </p:spTree>
    <p:extLst>
      <p:ext uri="{BB962C8B-B14F-4D97-AF65-F5344CB8AC3E}">
        <p14:creationId xmlns:p14="http://schemas.microsoft.com/office/powerpoint/2010/main" val="300492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Effect transition="in" filter="fade">
                                      <p:cBhvr>
                                        <p:cTn id="18" dur="500"/>
                                        <p:tgtEl>
                                          <p:spTgt spid="1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animEffect transition="in" filter="fade">
                                      <p:cBhvr>
                                        <p:cTn id="23" dur="500"/>
                                        <p:tgtEl>
                                          <p:spTgt spid="1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animEffect transition="in" filter="fade">
                                      <p:cBhvr>
                                        <p:cTn id="28"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124200" y="1352973"/>
            <a:ext cx="13679147" cy="1108765"/>
          </a:xfrm>
          <a:prstGeom prst="rect">
            <a:avLst/>
          </a:prstGeom>
        </p:spPr>
        <p:txBody>
          <a:bodyPr wrap="square" lIns="0" tIns="0" rIns="0" bIns="0" rtlCol="0" anchor="t">
            <a:spAutoFit/>
          </a:bodyPr>
          <a:lstStyle/>
          <a:p>
            <a:pPr algn="ctr">
              <a:lnSpc>
                <a:spcPts val="9999"/>
              </a:lnSpc>
            </a:pPr>
            <a:r>
              <a:rPr lang="en-US" sz="6000" u="sng" dirty="0" err="1">
                <a:solidFill>
                  <a:srgbClr val="227C9D"/>
                </a:solidFill>
                <a:latin typeface="Kollektif Bold"/>
              </a:rPr>
              <a:t>Exemple</a:t>
            </a:r>
            <a:r>
              <a:rPr lang="en-US" sz="6000" u="sng" dirty="0">
                <a:solidFill>
                  <a:srgbClr val="227C9D"/>
                </a:solidFill>
                <a:latin typeface="Kollektif Bold"/>
              </a:rPr>
              <a:t> </a:t>
            </a:r>
            <a:r>
              <a:rPr lang="en-US" sz="6000" u="sng" dirty="0" err="1">
                <a:solidFill>
                  <a:srgbClr val="227C9D"/>
                </a:solidFill>
                <a:latin typeface="Kollektif Bold"/>
              </a:rPr>
              <a:t>d’échéancier</a:t>
            </a:r>
            <a:r>
              <a:rPr lang="en-US" sz="6000" u="sng" dirty="0">
                <a:solidFill>
                  <a:srgbClr val="227C9D"/>
                </a:solidFill>
                <a:latin typeface="Kollektif Bold"/>
              </a:rPr>
              <a:t>   </a:t>
            </a:r>
          </a:p>
        </p:txBody>
      </p:sp>
      <p:sp>
        <p:nvSpPr>
          <p:cNvPr id="4" name="Freeform 4"/>
          <p:cNvSpPr/>
          <p:nvPr/>
        </p:nvSpPr>
        <p:spPr>
          <a:xfrm rot="5400000">
            <a:off x="14344650" y="2721"/>
            <a:ext cx="3924300" cy="3962400"/>
          </a:xfrm>
          <a:custGeom>
            <a:avLst/>
            <a:gdLst/>
            <a:ahLst/>
            <a:cxnLst/>
            <a:rect l="l" t="t" r="r" b="b"/>
            <a:pathLst>
              <a:path w="3928645" h="5556127">
                <a:moveTo>
                  <a:pt x="0" y="0"/>
                </a:moveTo>
                <a:lnTo>
                  <a:pt x="3928645" y="0"/>
                </a:lnTo>
                <a:lnTo>
                  <a:pt x="3928645" y="5556127"/>
                </a:lnTo>
                <a:lnTo>
                  <a:pt x="0" y="55561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pic>
        <p:nvPicPr>
          <p:cNvPr id="8" name="Image 29">
            <a:extLst>
              <a:ext uri="{FF2B5EF4-FFF2-40B4-BE49-F238E27FC236}">
                <a16:creationId xmlns:a16="http://schemas.microsoft.com/office/drawing/2014/main" id="{91B935C1-0ACC-9232-4CB8-924A745245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167"/>
            <a:ext cx="3340598" cy="1374140"/>
          </a:xfrm>
          <a:prstGeom prst="rect">
            <a:avLst/>
          </a:prstGeom>
        </p:spPr>
      </p:pic>
      <p:graphicFrame>
        <p:nvGraphicFramePr>
          <p:cNvPr id="3" name="Espace réservé du contenu 2">
            <a:extLst>
              <a:ext uri="{FF2B5EF4-FFF2-40B4-BE49-F238E27FC236}">
                <a16:creationId xmlns:a16="http://schemas.microsoft.com/office/drawing/2014/main" id="{1FC59662-6CC8-3861-2530-C69D551F5167}"/>
              </a:ext>
            </a:extLst>
          </p:cNvPr>
          <p:cNvGraphicFramePr>
            <a:graphicFrameLocks noGrp="1"/>
          </p:cNvGraphicFramePr>
          <p:nvPr>
            <p:ph sz="half" idx="2"/>
            <p:extLst>
              <p:ext uri="{D42A27DB-BD31-4B8C-83A1-F6EECF244321}">
                <p14:modId xmlns:p14="http://schemas.microsoft.com/office/powerpoint/2010/main" val="864535894"/>
              </p:ext>
            </p:extLst>
          </p:nvPr>
        </p:nvGraphicFramePr>
        <p:xfrm>
          <a:off x="3733801" y="3160638"/>
          <a:ext cx="14091557" cy="6064494"/>
        </p:xfrm>
        <a:graphic>
          <a:graphicData uri="http://schemas.openxmlformats.org/drawingml/2006/table">
            <a:tbl>
              <a:tblPr firstRow="1" bandRow="1">
                <a:tableStyleId>{5C22544A-7EE6-4342-B048-85BDC9FD1C3A}</a:tableStyleId>
              </a:tblPr>
              <a:tblGrid>
                <a:gridCol w="2347424">
                  <a:extLst>
                    <a:ext uri="{9D8B030D-6E8A-4147-A177-3AD203B41FA5}">
                      <a16:colId xmlns:a16="http://schemas.microsoft.com/office/drawing/2014/main" val="2971751887"/>
                    </a:ext>
                  </a:extLst>
                </a:gridCol>
                <a:gridCol w="1122553">
                  <a:extLst>
                    <a:ext uri="{9D8B030D-6E8A-4147-A177-3AD203B41FA5}">
                      <a16:colId xmlns:a16="http://schemas.microsoft.com/office/drawing/2014/main" val="2380740014"/>
                    </a:ext>
                  </a:extLst>
                </a:gridCol>
                <a:gridCol w="1435219">
                  <a:extLst>
                    <a:ext uri="{9D8B030D-6E8A-4147-A177-3AD203B41FA5}">
                      <a16:colId xmlns:a16="http://schemas.microsoft.com/office/drawing/2014/main" val="3855793175"/>
                    </a:ext>
                  </a:extLst>
                </a:gridCol>
                <a:gridCol w="1370842">
                  <a:extLst>
                    <a:ext uri="{9D8B030D-6E8A-4147-A177-3AD203B41FA5}">
                      <a16:colId xmlns:a16="http://schemas.microsoft.com/office/drawing/2014/main" val="1693703970"/>
                    </a:ext>
                  </a:extLst>
                </a:gridCol>
                <a:gridCol w="1355899">
                  <a:extLst>
                    <a:ext uri="{9D8B030D-6E8A-4147-A177-3AD203B41FA5}">
                      <a16:colId xmlns:a16="http://schemas.microsoft.com/office/drawing/2014/main" val="3173646161"/>
                    </a:ext>
                  </a:extLst>
                </a:gridCol>
                <a:gridCol w="1122553">
                  <a:extLst>
                    <a:ext uri="{9D8B030D-6E8A-4147-A177-3AD203B41FA5}">
                      <a16:colId xmlns:a16="http://schemas.microsoft.com/office/drawing/2014/main" val="3170776342"/>
                    </a:ext>
                  </a:extLst>
                </a:gridCol>
                <a:gridCol w="1571121">
                  <a:extLst>
                    <a:ext uri="{9D8B030D-6E8A-4147-A177-3AD203B41FA5}">
                      <a16:colId xmlns:a16="http://schemas.microsoft.com/office/drawing/2014/main" val="3060497528"/>
                    </a:ext>
                  </a:extLst>
                </a:gridCol>
                <a:gridCol w="1520840">
                  <a:extLst>
                    <a:ext uri="{9D8B030D-6E8A-4147-A177-3AD203B41FA5}">
                      <a16:colId xmlns:a16="http://schemas.microsoft.com/office/drawing/2014/main" val="2740181612"/>
                    </a:ext>
                  </a:extLst>
                </a:gridCol>
                <a:gridCol w="1122553">
                  <a:extLst>
                    <a:ext uri="{9D8B030D-6E8A-4147-A177-3AD203B41FA5}">
                      <a16:colId xmlns:a16="http://schemas.microsoft.com/office/drawing/2014/main" val="2197498541"/>
                    </a:ext>
                  </a:extLst>
                </a:gridCol>
                <a:gridCol w="1122553">
                  <a:extLst>
                    <a:ext uri="{9D8B030D-6E8A-4147-A177-3AD203B41FA5}">
                      <a16:colId xmlns:a16="http://schemas.microsoft.com/office/drawing/2014/main" val="3346091508"/>
                    </a:ext>
                  </a:extLst>
                </a:gridCol>
              </a:tblGrid>
              <a:tr h="1441270">
                <a:tc>
                  <a:txBody>
                    <a:bodyPr/>
                    <a:lstStyle/>
                    <a:p>
                      <a:r>
                        <a:rPr lang="fr-FR" sz="3600" dirty="0"/>
                        <a:t>TACHES A EFFECTUER </a:t>
                      </a:r>
                    </a:p>
                  </a:txBody>
                  <a:tcPr/>
                </a:tc>
                <a:tc>
                  <a:txBody>
                    <a:bodyPr/>
                    <a:lstStyle/>
                    <a:p>
                      <a:r>
                        <a:rPr lang="fr-FR" sz="3600" dirty="0"/>
                        <a:t>OCT</a:t>
                      </a:r>
                    </a:p>
                  </a:txBody>
                  <a:tcPr/>
                </a:tc>
                <a:tc>
                  <a:txBody>
                    <a:bodyPr/>
                    <a:lstStyle/>
                    <a:p>
                      <a:r>
                        <a:rPr lang="fr-FR" sz="3600" dirty="0"/>
                        <a:t>NOV </a:t>
                      </a:r>
                    </a:p>
                  </a:txBody>
                  <a:tcPr/>
                </a:tc>
                <a:tc>
                  <a:txBody>
                    <a:bodyPr/>
                    <a:lstStyle/>
                    <a:p>
                      <a:r>
                        <a:rPr lang="fr-FR" sz="3600" dirty="0"/>
                        <a:t>DEC </a:t>
                      </a:r>
                    </a:p>
                  </a:txBody>
                  <a:tcPr/>
                </a:tc>
                <a:tc>
                  <a:txBody>
                    <a:bodyPr/>
                    <a:lstStyle/>
                    <a:p>
                      <a:r>
                        <a:rPr lang="fr-FR" sz="3600" dirty="0" err="1"/>
                        <a:t>JANv</a:t>
                      </a:r>
                      <a:r>
                        <a:rPr lang="fr-FR" sz="3600" dirty="0"/>
                        <a:t> </a:t>
                      </a:r>
                    </a:p>
                  </a:txBody>
                  <a:tcPr/>
                </a:tc>
                <a:tc>
                  <a:txBody>
                    <a:bodyPr/>
                    <a:lstStyle/>
                    <a:p>
                      <a:r>
                        <a:rPr lang="fr-FR" sz="3600" dirty="0"/>
                        <a:t>FEV </a:t>
                      </a:r>
                    </a:p>
                  </a:txBody>
                  <a:tcPr/>
                </a:tc>
                <a:tc>
                  <a:txBody>
                    <a:bodyPr/>
                    <a:lstStyle/>
                    <a:p>
                      <a:r>
                        <a:rPr lang="fr-FR" sz="3600" dirty="0"/>
                        <a:t>MARS </a:t>
                      </a:r>
                    </a:p>
                  </a:txBody>
                  <a:tcPr/>
                </a:tc>
                <a:tc>
                  <a:txBody>
                    <a:bodyPr/>
                    <a:lstStyle/>
                    <a:p>
                      <a:r>
                        <a:rPr lang="fr-FR" sz="3600" dirty="0"/>
                        <a:t>AVRIL </a:t>
                      </a:r>
                    </a:p>
                  </a:txBody>
                  <a:tcPr/>
                </a:tc>
                <a:tc>
                  <a:txBody>
                    <a:bodyPr/>
                    <a:lstStyle/>
                    <a:p>
                      <a:r>
                        <a:rPr lang="fr-FR" sz="3600" dirty="0"/>
                        <a:t>MAI </a:t>
                      </a:r>
                    </a:p>
                  </a:txBody>
                  <a:tcPr/>
                </a:tc>
                <a:tc>
                  <a:txBody>
                    <a:bodyPr/>
                    <a:lstStyle/>
                    <a:p>
                      <a:r>
                        <a:rPr lang="fr-FR" sz="3600" dirty="0"/>
                        <a:t>JUIN </a:t>
                      </a:r>
                    </a:p>
                  </a:txBody>
                  <a:tcPr/>
                </a:tc>
                <a:extLst>
                  <a:ext uri="{0D108BD9-81ED-4DB2-BD59-A6C34878D82A}">
                    <a16:rowId xmlns:a16="http://schemas.microsoft.com/office/drawing/2014/main" val="794059304"/>
                  </a:ext>
                </a:extLst>
              </a:tr>
              <a:tr h="1442932">
                <a:tc>
                  <a:txBody>
                    <a:bodyPr/>
                    <a:lstStyle/>
                    <a:p>
                      <a:r>
                        <a:rPr lang="fr-FR" sz="3600" dirty="0">
                          <a:solidFill>
                            <a:srgbClr val="FF0000"/>
                          </a:solidFill>
                        </a:rPr>
                        <a:t>Validation du choix de projet </a:t>
                      </a:r>
                    </a:p>
                  </a:txBody>
                  <a:tcPr/>
                </a:tc>
                <a:tc>
                  <a:txBody>
                    <a:bodyPr/>
                    <a:lstStyle/>
                    <a:p>
                      <a:r>
                        <a:rPr lang="fr-FR" sz="3600" dirty="0">
                          <a:solidFill>
                            <a:srgbClr val="FF0000"/>
                          </a:solidFill>
                        </a:rPr>
                        <a:t>X</a:t>
                      </a:r>
                    </a:p>
                  </a:txBody>
                  <a:tcPr/>
                </a:tc>
                <a:tc>
                  <a:txBody>
                    <a:bodyPr/>
                    <a:lstStyle/>
                    <a:p>
                      <a:endParaRPr lang="fr-FR" sz="3600"/>
                    </a:p>
                  </a:txBody>
                  <a:tcPr/>
                </a:tc>
                <a:tc>
                  <a:txBody>
                    <a:bodyPr/>
                    <a:lstStyle/>
                    <a:p>
                      <a:endParaRPr lang="fr-FR" sz="3600"/>
                    </a:p>
                  </a:txBody>
                  <a:tcPr/>
                </a:tc>
                <a:tc>
                  <a:txBody>
                    <a:bodyPr/>
                    <a:lstStyle/>
                    <a:p>
                      <a:endParaRPr lang="fr-FR" sz="3600"/>
                    </a:p>
                  </a:txBody>
                  <a:tcPr/>
                </a:tc>
                <a:tc>
                  <a:txBody>
                    <a:bodyPr/>
                    <a:lstStyle/>
                    <a:p>
                      <a:endParaRPr lang="fr-FR" sz="3600"/>
                    </a:p>
                  </a:txBody>
                  <a:tcPr/>
                </a:tc>
                <a:tc>
                  <a:txBody>
                    <a:bodyPr/>
                    <a:lstStyle/>
                    <a:p>
                      <a:endParaRPr lang="fr-FR" sz="3600"/>
                    </a:p>
                  </a:txBody>
                  <a:tcPr/>
                </a:tc>
                <a:tc>
                  <a:txBody>
                    <a:bodyPr/>
                    <a:lstStyle/>
                    <a:p>
                      <a:endParaRPr lang="fr-FR" sz="3600"/>
                    </a:p>
                  </a:txBody>
                  <a:tcPr/>
                </a:tc>
                <a:tc>
                  <a:txBody>
                    <a:bodyPr/>
                    <a:lstStyle/>
                    <a:p>
                      <a:endParaRPr lang="fr-FR" sz="3600"/>
                    </a:p>
                  </a:txBody>
                  <a:tcPr/>
                </a:tc>
                <a:tc>
                  <a:txBody>
                    <a:bodyPr/>
                    <a:lstStyle/>
                    <a:p>
                      <a:endParaRPr lang="fr-FR" sz="3600"/>
                    </a:p>
                  </a:txBody>
                  <a:tcPr/>
                </a:tc>
                <a:extLst>
                  <a:ext uri="{0D108BD9-81ED-4DB2-BD59-A6C34878D82A}">
                    <a16:rowId xmlns:a16="http://schemas.microsoft.com/office/drawing/2014/main" val="3069909543"/>
                  </a:ext>
                </a:extLst>
              </a:tr>
              <a:tr h="1442932">
                <a:tc>
                  <a:txBody>
                    <a:bodyPr/>
                    <a:lstStyle/>
                    <a:p>
                      <a:r>
                        <a:rPr lang="fr-FR" sz="3600" dirty="0">
                          <a:solidFill>
                            <a:schemeClr val="accent6">
                              <a:lumMod val="75000"/>
                            </a:schemeClr>
                          </a:solidFill>
                        </a:rPr>
                        <a:t>Contacter les écoles </a:t>
                      </a:r>
                    </a:p>
                  </a:txBody>
                  <a:tcPr/>
                </a:tc>
                <a:tc>
                  <a:txBody>
                    <a:bodyPr/>
                    <a:lstStyle/>
                    <a:p>
                      <a:endParaRPr lang="fr-FR" sz="3600">
                        <a:solidFill>
                          <a:schemeClr val="accent6">
                            <a:lumMod val="75000"/>
                          </a:schemeClr>
                        </a:solidFill>
                      </a:endParaRPr>
                    </a:p>
                  </a:txBody>
                  <a:tcPr/>
                </a:tc>
                <a:tc>
                  <a:txBody>
                    <a:bodyPr/>
                    <a:lstStyle/>
                    <a:p>
                      <a:r>
                        <a:rPr lang="fr-FR" sz="3600" dirty="0">
                          <a:solidFill>
                            <a:schemeClr val="accent6">
                              <a:lumMod val="75000"/>
                            </a:schemeClr>
                          </a:solidFill>
                        </a:rPr>
                        <a:t>X</a:t>
                      </a:r>
                    </a:p>
                  </a:txBody>
                  <a:tcPr/>
                </a:tc>
                <a:tc>
                  <a:txBody>
                    <a:bodyPr/>
                    <a:lstStyle/>
                    <a:p>
                      <a:r>
                        <a:rPr lang="fr-FR" sz="3600" dirty="0">
                          <a:solidFill>
                            <a:schemeClr val="accent6">
                              <a:lumMod val="75000"/>
                            </a:schemeClr>
                          </a:solidFill>
                        </a:rPr>
                        <a:t>X</a:t>
                      </a:r>
                    </a:p>
                  </a:txBody>
                  <a:tcPr/>
                </a:tc>
                <a:tc>
                  <a:txBody>
                    <a:bodyPr/>
                    <a:lstStyle/>
                    <a:p>
                      <a:endParaRPr lang="fr-FR" sz="3600"/>
                    </a:p>
                  </a:txBody>
                  <a:tcPr/>
                </a:tc>
                <a:tc>
                  <a:txBody>
                    <a:bodyPr/>
                    <a:lstStyle/>
                    <a:p>
                      <a:endParaRPr lang="fr-FR" sz="3600"/>
                    </a:p>
                  </a:txBody>
                  <a:tcPr/>
                </a:tc>
                <a:tc>
                  <a:txBody>
                    <a:bodyPr/>
                    <a:lstStyle/>
                    <a:p>
                      <a:endParaRPr lang="fr-FR" sz="3600"/>
                    </a:p>
                  </a:txBody>
                  <a:tcPr/>
                </a:tc>
                <a:tc>
                  <a:txBody>
                    <a:bodyPr/>
                    <a:lstStyle/>
                    <a:p>
                      <a:endParaRPr lang="fr-FR" sz="3600"/>
                    </a:p>
                  </a:txBody>
                  <a:tcPr/>
                </a:tc>
                <a:tc>
                  <a:txBody>
                    <a:bodyPr/>
                    <a:lstStyle/>
                    <a:p>
                      <a:endParaRPr lang="fr-FR" sz="3600"/>
                    </a:p>
                  </a:txBody>
                  <a:tcPr/>
                </a:tc>
                <a:tc>
                  <a:txBody>
                    <a:bodyPr/>
                    <a:lstStyle/>
                    <a:p>
                      <a:endParaRPr lang="fr-FR" sz="3600"/>
                    </a:p>
                  </a:txBody>
                  <a:tcPr/>
                </a:tc>
                <a:extLst>
                  <a:ext uri="{0D108BD9-81ED-4DB2-BD59-A6C34878D82A}">
                    <a16:rowId xmlns:a16="http://schemas.microsoft.com/office/drawing/2014/main" val="3009281033"/>
                  </a:ext>
                </a:extLst>
              </a:tr>
              <a:tr h="1442932">
                <a:tc>
                  <a:txBody>
                    <a:bodyPr/>
                    <a:lstStyle/>
                    <a:p>
                      <a:r>
                        <a:rPr lang="fr-FR" sz="3600" dirty="0">
                          <a:solidFill>
                            <a:srgbClr val="FFFF00"/>
                          </a:solidFill>
                        </a:rPr>
                        <a:t>Établir un budget </a:t>
                      </a:r>
                    </a:p>
                  </a:txBody>
                  <a:tcPr/>
                </a:tc>
                <a:tc>
                  <a:txBody>
                    <a:bodyPr/>
                    <a:lstStyle/>
                    <a:p>
                      <a:endParaRPr lang="fr-FR" sz="3600">
                        <a:solidFill>
                          <a:srgbClr val="FFFF00"/>
                        </a:solidFill>
                      </a:endParaRPr>
                    </a:p>
                  </a:txBody>
                  <a:tcPr/>
                </a:tc>
                <a:tc>
                  <a:txBody>
                    <a:bodyPr/>
                    <a:lstStyle/>
                    <a:p>
                      <a:endParaRPr lang="fr-FR" sz="3600">
                        <a:solidFill>
                          <a:srgbClr val="FFFF00"/>
                        </a:solidFill>
                      </a:endParaRPr>
                    </a:p>
                  </a:txBody>
                  <a:tcPr/>
                </a:tc>
                <a:tc>
                  <a:txBody>
                    <a:bodyPr/>
                    <a:lstStyle/>
                    <a:p>
                      <a:r>
                        <a:rPr lang="fr-FR" sz="3600" dirty="0">
                          <a:solidFill>
                            <a:srgbClr val="FFFF00"/>
                          </a:solidFill>
                        </a:rPr>
                        <a:t>X</a:t>
                      </a:r>
                    </a:p>
                  </a:txBody>
                  <a:tcPr/>
                </a:tc>
                <a:tc>
                  <a:txBody>
                    <a:bodyPr/>
                    <a:lstStyle/>
                    <a:p>
                      <a:endParaRPr lang="fr-FR" sz="3600"/>
                    </a:p>
                  </a:txBody>
                  <a:tcPr/>
                </a:tc>
                <a:tc>
                  <a:txBody>
                    <a:bodyPr/>
                    <a:lstStyle/>
                    <a:p>
                      <a:endParaRPr lang="fr-FR" sz="3600"/>
                    </a:p>
                  </a:txBody>
                  <a:tcPr/>
                </a:tc>
                <a:tc>
                  <a:txBody>
                    <a:bodyPr/>
                    <a:lstStyle/>
                    <a:p>
                      <a:endParaRPr lang="fr-FR" sz="3600"/>
                    </a:p>
                  </a:txBody>
                  <a:tcPr/>
                </a:tc>
                <a:tc>
                  <a:txBody>
                    <a:bodyPr/>
                    <a:lstStyle/>
                    <a:p>
                      <a:endParaRPr lang="fr-FR" sz="3600"/>
                    </a:p>
                  </a:txBody>
                  <a:tcPr/>
                </a:tc>
                <a:tc>
                  <a:txBody>
                    <a:bodyPr/>
                    <a:lstStyle/>
                    <a:p>
                      <a:endParaRPr lang="fr-FR" sz="3600" dirty="0"/>
                    </a:p>
                  </a:txBody>
                  <a:tcPr/>
                </a:tc>
                <a:tc>
                  <a:txBody>
                    <a:bodyPr/>
                    <a:lstStyle/>
                    <a:p>
                      <a:endParaRPr lang="fr-FR" sz="3600" dirty="0"/>
                    </a:p>
                  </a:txBody>
                  <a:tcPr/>
                </a:tc>
                <a:extLst>
                  <a:ext uri="{0D108BD9-81ED-4DB2-BD59-A6C34878D82A}">
                    <a16:rowId xmlns:a16="http://schemas.microsoft.com/office/drawing/2014/main" val="3413443369"/>
                  </a:ext>
                </a:extLst>
              </a:tr>
            </a:tbl>
          </a:graphicData>
        </a:graphic>
      </p:graphicFrame>
      <p:sp>
        <p:nvSpPr>
          <p:cNvPr id="5" name="ZoneTexte 4">
            <a:extLst>
              <a:ext uri="{FF2B5EF4-FFF2-40B4-BE49-F238E27FC236}">
                <a16:creationId xmlns:a16="http://schemas.microsoft.com/office/drawing/2014/main" id="{5467499F-DD67-0CC5-9353-799E4C7C62CE}"/>
              </a:ext>
            </a:extLst>
          </p:cNvPr>
          <p:cNvSpPr txBox="1"/>
          <p:nvPr/>
        </p:nvSpPr>
        <p:spPr>
          <a:xfrm>
            <a:off x="228600" y="4457700"/>
            <a:ext cx="3340598" cy="4031873"/>
          </a:xfrm>
          <a:prstGeom prst="rect">
            <a:avLst/>
          </a:prstGeom>
          <a:noFill/>
        </p:spPr>
        <p:txBody>
          <a:bodyPr wrap="square" rtlCol="0">
            <a:spAutoFit/>
          </a:bodyPr>
          <a:lstStyle/>
          <a:p>
            <a:pPr marL="457200" indent="-457200">
              <a:buFont typeface="Arial" panose="020B0604020202020204" pitchFamily="34" charset="0"/>
              <a:buChar char="•"/>
            </a:pPr>
            <a:r>
              <a:rPr lang="fr-FR" sz="3200" dirty="0"/>
              <a:t>Date </a:t>
            </a:r>
          </a:p>
          <a:p>
            <a:pPr marL="457200" indent="-457200">
              <a:buFont typeface="Arial" panose="020B0604020202020204" pitchFamily="34" charset="0"/>
              <a:buChar char="•"/>
            </a:pPr>
            <a:r>
              <a:rPr lang="fr-FR" sz="3200" dirty="0"/>
              <a:t>Tache </a:t>
            </a:r>
          </a:p>
          <a:p>
            <a:pPr marL="457200" indent="-457200">
              <a:buFont typeface="Arial" panose="020B0604020202020204" pitchFamily="34" charset="0"/>
              <a:buChar char="•"/>
            </a:pPr>
            <a:r>
              <a:rPr lang="fr-FR" sz="3200" dirty="0"/>
              <a:t>Une croix à chaque date à laquelle la tache doit être effectuer, valider </a:t>
            </a:r>
          </a:p>
        </p:txBody>
      </p:sp>
    </p:spTree>
    <p:extLst>
      <p:ext uri="{BB962C8B-B14F-4D97-AF65-F5344CB8AC3E}">
        <p14:creationId xmlns:p14="http://schemas.microsoft.com/office/powerpoint/2010/main" val="368495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315200" y="190500"/>
            <a:ext cx="4724400" cy="2391167"/>
          </a:xfrm>
          <a:prstGeom prst="rect">
            <a:avLst/>
          </a:prstGeom>
        </p:spPr>
        <p:txBody>
          <a:bodyPr wrap="square" lIns="0" tIns="0" rIns="0" bIns="0" rtlCol="0" anchor="t">
            <a:spAutoFit/>
          </a:bodyPr>
          <a:lstStyle/>
          <a:p>
            <a:pPr algn="ctr">
              <a:lnSpc>
                <a:spcPts val="9999"/>
              </a:lnSpc>
            </a:pPr>
            <a:r>
              <a:rPr lang="en-US" sz="6000" u="sng" dirty="0" err="1">
                <a:solidFill>
                  <a:srgbClr val="227C9D"/>
                </a:solidFill>
                <a:latin typeface="Kollektif Bold"/>
              </a:rPr>
              <a:t>Exemple</a:t>
            </a:r>
            <a:r>
              <a:rPr lang="en-US" sz="6000" u="sng" dirty="0">
                <a:solidFill>
                  <a:srgbClr val="227C9D"/>
                </a:solidFill>
                <a:latin typeface="Kollektif Bold"/>
              </a:rPr>
              <a:t> </a:t>
            </a:r>
            <a:r>
              <a:rPr lang="en-US" sz="6000" u="sng" dirty="0" err="1">
                <a:solidFill>
                  <a:srgbClr val="227C9D"/>
                </a:solidFill>
                <a:latin typeface="Kollektif Bold"/>
              </a:rPr>
              <a:t>d’échéancier</a:t>
            </a:r>
            <a:r>
              <a:rPr lang="en-US" sz="6000" u="sng" dirty="0">
                <a:solidFill>
                  <a:srgbClr val="227C9D"/>
                </a:solidFill>
                <a:latin typeface="Kollektif Bold"/>
              </a:rPr>
              <a:t>   </a:t>
            </a:r>
          </a:p>
        </p:txBody>
      </p:sp>
      <p:pic>
        <p:nvPicPr>
          <p:cNvPr id="8" name="Image 29">
            <a:extLst>
              <a:ext uri="{FF2B5EF4-FFF2-40B4-BE49-F238E27FC236}">
                <a16:creationId xmlns:a16="http://schemas.microsoft.com/office/drawing/2014/main" id="{91B935C1-0ACC-9232-4CB8-924A745245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167"/>
            <a:ext cx="3340598" cy="1374140"/>
          </a:xfrm>
          <a:prstGeom prst="rect">
            <a:avLst/>
          </a:prstGeom>
        </p:spPr>
      </p:pic>
      <p:pic>
        <p:nvPicPr>
          <p:cNvPr id="1026" name="Picture 2" descr="Projet d'intégration 2011: semaine 7 - Échéancier">
            <a:extLst>
              <a:ext uri="{FF2B5EF4-FFF2-40B4-BE49-F238E27FC236}">
                <a16:creationId xmlns:a16="http://schemas.microsoft.com/office/drawing/2014/main" id="{D79CD766-A672-C8E5-BA09-4A3605E5F6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42" y="2743200"/>
            <a:ext cx="18266229" cy="754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93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315200" y="190500"/>
            <a:ext cx="4724400" cy="2391167"/>
          </a:xfrm>
          <a:prstGeom prst="rect">
            <a:avLst/>
          </a:prstGeom>
        </p:spPr>
        <p:txBody>
          <a:bodyPr wrap="square" lIns="0" tIns="0" rIns="0" bIns="0" rtlCol="0" anchor="t">
            <a:spAutoFit/>
          </a:bodyPr>
          <a:lstStyle/>
          <a:p>
            <a:pPr algn="ctr">
              <a:lnSpc>
                <a:spcPts val="9999"/>
              </a:lnSpc>
            </a:pPr>
            <a:r>
              <a:rPr lang="en-US" sz="6000" u="sng" dirty="0" err="1">
                <a:solidFill>
                  <a:srgbClr val="227C9D"/>
                </a:solidFill>
                <a:latin typeface="Kollektif Bold"/>
              </a:rPr>
              <a:t>Exemple</a:t>
            </a:r>
            <a:r>
              <a:rPr lang="en-US" sz="6000" u="sng" dirty="0">
                <a:solidFill>
                  <a:srgbClr val="227C9D"/>
                </a:solidFill>
                <a:latin typeface="Kollektif Bold"/>
              </a:rPr>
              <a:t> </a:t>
            </a:r>
            <a:r>
              <a:rPr lang="en-US" sz="6000" u="sng" dirty="0" err="1">
                <a:solidFill>
                  <a:srgbClr val="227C9D"/>
                </a:solidFill>
                <a:latin typeface="Kollektif Bold"/>
              </a:rPr>
              <a:t>d’échéancier</a:t>
            </a:r>
            <a:r>
              <a:rPr lang="en-US" sz="6000" u="sng" dirty="0">
                <a:solidFill>
                  <a:srgbClr val="227C9D"/>
                </a:solidFill>
                <a:latin typeface="Kollektif Bold"/>
              </a:rPr>
              <a:t>   </a:t>
            </a:r>
          </a:p>
        </p:txBody>
      </p:sp>
      <p:pic>
        <p:nvPicPr>
          <p:cNvPr id="8" name="Image 29">
            <a:extLst>
              <a:ext uri="{FF2B5EF4-FFF2-40B4-BE49-F238E27FC236}">
                <a16:creationId xmlns:a16="http://schemas.microsoft.com/office/drawing/2014/main" id="{91B935C1-0ACC-9232-4CB8-924A745245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167"/>
            <a:ext cx="3340598" cy="1374140"/>
          </a:xfrm>
          <a:prstGeom prst="rect">
            <a:avLst/>
          </a:prstGeom>
        </p:spPr>
      </p:pic>
      <p:pic>
        <p:nvPicPr>
          <p:cNvPr id="2050" name="Picture 2" descr="Comment faire un rétroplanning ? [Modèle Excel à télécharger] - WebActus">
            <a:extLst>
              <a:ext uri="{FF2B5EF4-FFF2-40B4-BE49-F238E27FC236}">
                <a16:creationId xmlns:a16="http://schemas.microsoft.com/office/drawing/2014/main" id="{B4C7ABC1-15BA-8E53-BA3F-BF530D78C3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581667"/>
            <a:ext cx="16341530" cy="739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18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846853" y="393246"/>
            <a:ext cx="11315247" cy="1108765"/>
          </a:xfrm>
          <a:prstGeom prst="rect">
            <a:avLst/>
          </a:prstGeom>
        </p:spPr>
        <p:txBody>
          <a:bodyPr lIns="0" tIns="0" rIns="0" bIns="0" rtlCol="0" anchor="t">
            <a:spAutoFit/>
          </a:bodyPr>
          <a:lstStyle/>
          <a:p>
            <a:pPr algn="ctr">
              <a:lnSpc>
                <a:spcPts val="9999"/>
              </a:lnSpc>
            </a:pPr>
            <a:r>
              <a:rPr lang="en-US" sz="6000" u="sng" dirty="0" err="1">
                <a:solidFill>
                  <a:srgbClr val="227C9D"/>
                </a:solidFill>
                <a:latin typeface="Kollektif Bold"/>
              </a:rPr>
              <a:t>Définition</a:t>
            </a:r>
            <a:r>
              <a:rPr lang="en-US" sz="6000" u="sng" dirty="0">
                <a:solidFill>
                  <a:srgbClr val="227C9D"/>
                </a:solidFill>
                <a:latin typeface="Kollektif Bold"/>
              </a:rPr>
              <a:t> </a:t>
            </a:r>
          </a:p>
        </p:txBody>
      </p:sp>
      <p:sp>
        <p:nvSpPr>
          <p:cNvPr id="4" name="Freeform 4"/>
          <p:cNvSpPr/>
          <p:nvPr/>
        </p:nvSpPr>
        <p:spPr>
          <a:xfrm rot="5400000">
            <a:off x="813741" y="5544614"/>
            <a:ext cx="3928645" cy="5556127"/>
          </a:xfrm>
          <a:custGeom>
            <a:avLst/>
            <a:gdLst/>
            <a:ahLst/>
            <a:cxnLst/>
            <a:rect l="l" t="t" r="r" b="b"/>
            <a:pathLst>
              <a:path w="3928645" h="5556127">
                <a:moveTo>
                  <a:pt x="0" y="0"/>
                </a:moveTo>
                <a:lnTo>
                  <a:pt x="3928645" y="0"/>
                </a:lnTo>
                <a:lnTo>
                  <a:pt x="3928645" y="5556127"/>
                </a:lnTo>
                <a:lnTo>
                  <a:pt x="0" y="55561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pic>
        <p:nvPicPr>
          <p:cNvPr id="8" name="Image 29">
            <a:extLst>
              <a:ext uri="{FF2B5EF4-FFF2-40B4-BE49-F238E27FC236}">
                <a16:creationId xmlns:a16="http://schemas.microsoft.com/office/drawing/2014/main" id="{91B935C1-0ACC-9232-4CB8-924A745245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167"/>
            <a:ext cx="3340598" cy="1374140"/>
          </a:xfrm>
          <a:prstGeom prst="rect">
            <a:avLst/>
          </a:prstGeom>
        </p:spPr>
      </p:pic>
      <p:sp>
        <p:nvSpPr>
          <p:cNvPr id="11" name="Espace réservé du contenu 10">
            <a:extLst>
              <a:ext uri="{FF2B5EF4-FFF2-40B4-BE49-F238E27FC236}">
                <a16:creationId xmlns:a16="http://schemas.microsoft.com/office/drawing/2014/main" id="{02F3FD92-875A-4B8C-0938-86FBA9D0D8B1}"/>
              </a:ext>
            </a:extLst>
          </p:cNvPr>
          <p:cNvSpPr>
            <a:spLocks noGrp="1"/>
          </p:cNvSpPr>
          <p:nvPr>
            <p:ph sz="half" idx="2"/>
          </p:nvPr>
        </p:nvSpPr>
        <p:spPr>
          <a:xfrm>
            <a:off x="3962400" y="2247900"/>
            <a:ext cx="12725400" cy="6096000"/>
          </a:xfrm>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fr-FR" sz="4000" dirty="0"/>
              <a:t>Temporaliser son projet c’est classer, ordonner un événement ou une action dans le temps. </a:t>
            </a:r>
          </a:p>
          <a:p>
            <a:pPr marL="0" indent="0">
              <a:buNone/>
            </a:pPr>
            <a:endParaRPr lang="fr-FR" sz="4000" dirty="0"/>
          </a:p>
          <a:p>
            <a:pPr marL="0" indent="0">
              <a:buNone/>
            </a:pPr>
            <a:r>
              <a:rPr lang="fr-FR" sz="4000" dirty="0"/>
              <a:t>Le rétroplanning est la clé de la réussite d’un événement ! Outil de montage d’un projet, il rassemble toutes les tâches nécessaires à la bonne réalisation de celui-ci. Qu’il soit événementiel ou non, il s’adapte à tous types de projets. Aujourd’hui nous allons découvrir en 5 étapes comment réaliser un rétroplanning efficace.</a:t>
            </a:r>
          </a:p>
        </p:txBody>
      </p:sp>
    </p:spTree>
    <p:extLst>
      <p:ext uri="{BB962C8B-B14F-4D97-AF65-F5344CB8AC3E}">
        <p14:creationId xmlns:p14="http://schemas.microsoft.com/office/powerpoint/2010/main" val="8827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fade">
                                      <p:cBhvr>
                                        <p:cTn id="18" dur="500"/>
                                        <p:tgtEl>
                                          <p:spTgt spid="1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Effect transition="in" filter="fade">
                                      <p:cBhvr>
                                        <p:cTn id="23"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846853" y="393246"/>
            <a:ext cx="13679147" cy="1108765"/>
          </a:xfrm>
          <a:prstGeom prst="rect">
            <a:avLst/>
          </a:prstGeom>
        </p:spPr>
        <p:txBody>
          <a:bodyPr wrap="square" lIns="0" tIns="0" rIns="0" bIns="0" rtlCol="0" anchor="t">
            <a:spAutoFit/>
          </a:bodyPr>
          <a:lstStyle/>
          <a:p>
            <a:pPr algn="ctr">
              <a:lnSpc>
                <a:spcPts val="9999"/>
              </a:lnSpc>
            </a:pPr>
            <a:r>
              <a:rPr lang="en-US" sz="6000" u="sng" dirty="0" err="1">
                <a:solidFill>
                  <a:srgbClr val="227C9D"/>
                </a:solidFill>
                <a:latin typeface="Kollektif Bold"/>
              </a:rPr>
              <a:t>Pourquoi</a:t>
            </a:r>
            <a:r>
              <a:rPr lang="en-US" sz="6000" u="sng" dirty="0">
                <a:solidFill>
                  <a:srgbClr val="227C9D"/>
                </a:solidFill>
                <a:latin typeface="Kollektif Bold"/>
              </a:rPr>
              <a:t> </a:t>
            </a:r>
            <a:r>
              <a:rPr lang="en-US" sz="6000" u="sng" dirty="0" err="1">
                <a:solidFill>
                  <a:srgbClr val="227C9D"/>
                </a:solidFill>
                <a:latin typeface="Kollektif Bold"/>
              </a:rPr>
              <a:t>temporaliser</a:t>
            </a:r>
            <a:r>
              <a:rPr lang="en-US" sz="6000" u="sng" dirty="0">
                <a:solidFill>
                  <a:srgbClr val="227C9D"/>
                </a:solidFill>
                <a:latin typeface="Kollektif Bold"/>
              </a:rPr>
              <a:t> son </a:t>
            </a:r>
            <a:r>
              <a:rPr lang="en-US" sz="6000" u="sng" dirty="0" err="1">
                <a:solidFill>
                  <a:srgbClr val="227C9D"/>
                </a:solidFill>
                <a:latin typeface="Kollektif Bold"/>
              </a:rPr>
              <a:t>projet</a:t>
            </a:r>
            <a:r>
              <a:rPr lang="en-US" sz="6000" u="sng" dirty="0">
                <a:solidFill>
                  <a:srgbClr val="227C9D"/>
                </a:solidFill>
                <a:latin typeface="Kollektif Bold"/>
              </a:rPr>
              <a:t> ? </a:t>
            </a:r>
          </a:p>
        </p:txBody>
      </p:sp>
      <p:pic>
        <p:nvPicPr>
          <p:cNvPr id="8" name="Image 29">
            <a:extLst>
              <a:ext uri="{FF2B5EF4-FFF2-40B4-BE49-F238E27FC236}">
                <a16:creationId xmlns:a16="http://schemas.microsoft.com/office/drawing/2014/main" id="{91B935C1-0ACC-9232-4CB8-924A745245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01" y="127871"/>
            <a:ext cx="3340598" cy="1374140"/>
          </a:xfrm>
          <a:prstGeom prst="rect">
            <a:avLst/>
          </a:prstGeom>
        </p:spPr>
      </p:pic>
      <p:sp>
        <p:nvSpPr>
          <p:cNvPr id="11" name="Espace réservé du contenu 10">
            <a:extLst>
              <a:ext uri="{FF2B5EF4-FFF2-40B4-BE49-F238E27FC236}">
                <a16:creationId xmlns:a16="http://schemas.microsoft.com/office/drawing/2014/main" id="{02F3FD92-875A-4B8C-0938-86FBA9D0D8B1}"/>
              </a:ext>
            </a:extLst>
          </p:cNvPr>
          <p:cNvSpPr>
            <a:spLocks noGrp="1"/>
          </p:cNvSpPr>
          <p:nvPr>
            <p:ph sz="half" idx="2"/>
          </p:nvPr>
        </p:nvSpPr>
        <p:spPr>
          <a:xfrm>
            <a:off x="2362200" y="2400300"/>
            <a:ext cx="14935200" cy="6553200"/>
          </a:xfrm>
        </p:spPr>
        <p:txBody>
          <a:bodyPr>
            <a:noAutofit/>
          </a:bodyPr>
          <a:lstStyle/>
          <a:p>
            <a:pPr marL="0" indent="0">
              <a:buNone/>
            </a:pPr>
            <a:r>
              <a:rPr lang="fr-FR" sz="2800" dirty="0"/>
              <a:t>Lorsque l’on décide de se lancer dans un projet, l’une des premières choses qu’un chef d’entreprise doit faire est de planifier son projet. Logique, n’est-ce pas ?</a:t>
            </a:r>
          </a:p>
          <a:p>
            <a:pPr marL="0" indent="0">
              <a:buNone/>
            </a:pPr>
            <a:r>
              <a:rPr lang="fr-FR" sz="2800" dirty="0"/>
              <a:t>Néanmoins, si élaborer un plan de projet solide peut être rapide et facile, cela peut aussi parfois être un processus complexe qui prend du temps. Cela dépend principalement de la nature du projet. Ceci étant dit, il ne faut pas sous-estimer l’importance de bien planifier son projet</a:t>
            </a:r>
          </a:p>
          <a:p>
            <a:pPr marL="0" indent="0">
              <a:buNone/>
            </a:pPr>
            <a:endParaRPr lang="fr-FR" sz="2800" dirty="0">
              <a:highlight>
                <a:srgbClr val="00FF00"/>
              </a:highlight>
            </a:endParaRPr>
          </a:p>
          <a:p>
            <a:r>
              <a:rPr lang="fr-FR" sz="2800" dirty="0">
                <a:highlight>
                  <a:srgbClr val="00FF00"/>
                </a:highlight>
              </a:rPr>
              <a:t>Augmenter les performances et taux de réussite ; </a:t>
            </a:r>
          </a:p>
          <a:p>
            <a:pPr marL="0" indent="0">
              <a:buNone/>
            </a:pPr>
            <a:r>
              <a:rPr lang="fr-FR" sz="2800" dirty="0"/>
              <a:t>Malheureusement, en règle générale, le taux d’échec sur les projets (pas dans le cadre d’un BP; plutôt des gros projets d’entreprise) se situe autour de 70%. Atteindre les objectifs que l’on s’est fixé pour un projet n’est souvent pas aussi facile qu’il n’y paraît.</a:t>
            </a:r>
          </a:p>
          <a:p>
            <a:pPr marL="0" indent="0">
              <a:buNone/>
            </a:pPr>
            <a:r>
              <a:rPr lang="fr-FR" sz="2800" dirty="0"/>
              <a:t>Il y a plusieurs raisons pour lesquelles les projets échouent. Par exemple, 33% des entreprises déclarent que la principale cause à l’échec d’un projet est que les membres de l’équipe n’étaient pas sûrs de leurs rôles et responsabilités individuels. 37% des projets échouent parce que les dirigeants ne définissent pas clairement les objectifs et </a:t>
            </a:r>
            <a:r>
              <a:rPr lang="fr-FR" sz="2800" b="1" dirty="0"/>
              <a:t>les étapes du projet. </a:t>
            </a:r>
          </a:p>
          <a:p>
            <a:pPr marL="0" indent="0">
              <a:buNone/>
            </a:pPr>
            <a:endParaRPr lang="fr-FR" sz="2800" dirty="0"/>
          </a:p>
        </p:txBody>
      </p:sp>
      <p:sp>
        <p:nvSpPr>
          <p:cNvPr id="3" name="Freeform 7">
            <a:extLst>
              <a:ext uri="{FF2B5EF4-FFF2-40B4-BE49-F238E27FC236}">
                <a16:creationId xmlns:a16="http://schemas.microsoft.com/office/drawing/2014/main" id="{D0E65F24-7F40-4669-0927-BE330D8AC8BE}"/>
              </a:ext>
            </a:extLst>
          </p:cNvPr>
          <p:cNvSpPr/>
          <p:nvPr/>
        </p:nvSpPr>
        <p:spPr>
          <a:xfrm rot="11094021" flipH="1">
            <a:off x="-5790672" y="338559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dirty="0"/>
          </a:p>
        </p:txBody>
      </p:sp>
    </p:spTree>
    <p:extLst>
      <p:ext uri="{BB962C8B-B14F-4D97-AF65-F5344CB8AC3E}">
        <p14:creationId xmlns:p14="http://schemas.microsoft.com/office/powerpoint/2010/main" val="203217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Effect transition="in" filter="fade">
                                      <p:cBhvr>
                                        <p:cTn id="18" dur="500"/>
                                        <p:tgtEl>
                                          <p:spTgt spid="1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animEffect transition="in" filter="fade">
                                      <p:cBhvr>
                                        <p:cTn id="23" dur="500"/>
                                        <p:tgtEl>
                                          <p:spTgt spid="1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animEffect transition="in" filter="fade">
                                      <p:cBhvr>
                                        <p:cTn id="28" dur="500"/>
                                        <p:tgtEl>
                                          <p:spTgt spid="11">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xEl>
                                              <p:pRg st="5" end="5"/>
                                            </p:txEl>
                                          </p:spTgt>
                                        </p:tgtEl>
                                        <p:attrNameLst>
                                          <p:attrName>style.visibility</p:attrName>
                                        </p:attrNameLst>
                                      </p:cBhvr>
                                      <p:to>
                                        <p:strVal val="visible"/>
                                      </p:to>
                                    </p:set>
                                    <p:animEffect transition="in" filter="fade">
                                      <p:cBhvr>
                                        <p:cTn id="33"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846853" y="393246"/>
            <a:ext cx="13679147" cy="1108765"/>
          </a:xfrm>
          <a:prstGeom prst="rect">
            <a:avLst/>
          </a:prstGeom>
        </p:spPr>
        <p:txBody>
          <a:bodyPr wrap="square" lIns="0" tIns="0" rIns="0" bIns="0" rtlCol="0" anchor="t">
            <a:spAutoFit/>
          </a:bodyPr>
          <a:lstStyle/>
          <a:p>
            <a:pPr algn="ctr">
              <a:lnSpc>
                <a:spcPts val="9999"/>
              </a:lnSpc>
            </a:pPr>
            <a:r>
              <a:rPr lang="en-US" sz="6000" u="sng" dirty="0" err="1">
                <a:solidFill>
                  <a:srgbClr val="227C9D"/>
                </a:solidFill>
                <a:latin typeface="Kollektif Bold"/>
              </a:rPr>
              <a:t>Pourquoi</a:t>
            </a:r>
            <a:r>
              <a:rPr lang="en-US" sz="6000" u="sng" dirty="0">
                <a:solidFill>
                  <a:srgbClr val="227C9D"/>
                </a:solidFill>
                <a:latin typeface="Kollektif Bold"/>
              </a:rPr>
              <a:t> </a:t>
            </a:r>
            <a:r>
              <a:rPr lang="en-US" sz="6000" u="sng" dirty="0" err="1">
                <a:solidFill>
                  <a:srgbClr val="227C9D"/>
                </a:solidFill>
                <a:latin typeface="Kollektif Bold"/>
              </a:rPr>
              <a:t>temporaliser</a:t>
            </a:r>
            <a:r>
              <a:rPr lang="en-US" sz="6000" u="sng" dirty="0">
                <a:solidFill>
                  <a:srgbClr val="227C9D"/>
                </a:solidFill>
                <a:latin typeface="Kollektif Bold"/>
              </a:rPr>
              <a:t> son </a:t>
            </a:r>
            <a:r>
              <a:rPr lang="en-US" sz="6000" u="sng" dirty="0" err="1">
                <a:solidFill>
                  <a:srgbClr val="227C9D"/>
                </a:solidFill>
                <a:latin typeface="Kollektif Bold"/>
              </a:rPr>
              <a:t>projet</a:t>
            </a:r>
            <a:r>
              <a:rPr lang="en-US" sz="6000" u="sng" dirty="0">
                <a:solidFill>
                  <a:srgbClr val="227C9D"/>
                </a:solidFill>
                <a:latin typeface="Kollektif Bold"/>
              </a:rPr>
              <a:t> ? </a:t>
            </a:r>
          </a:p>
        </p:txBody>
      </p:sp>
      <p:pic>
        <p:nvPicPr>
          <p:cNvPr id="8" name="Image 29">
            <a:extLst>
              <a:ext uri="{FF2B5EF4-FFF2-40B4-BE49-F238E27FC236}">
                <a16:creationId xmlns:a16="http://schemas.microsoft.com/office/drawing/2014/main" id="{91B935C1-0ACC-9232-4CB8-924A745245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01" y="127871"/>
            <a:ext cx="3340598" cy="1374140"/>
          </a:xfrm>
          <a:prstGeom prst="rect">
            <a:avLst/>
          </a:prstGeom>
        </p:spPr>
      </p:pic>
      <p:sp>
        <p:nvSpPr>
          <p:cNvPr id="11" name="Espace réservé du contenu 10">
            <a:extLst>
              <a:ext uri="{FF2B5EF4-FFF2-40B4-BE49-F238E27FC236}">
                <a16:creationId xmlns:a16="http://schemas.microsoft.com/office/drawing/2014/main" id="{02F3FD92-875A-4B8C-0938-86FBA9D0D8B1}"/>
              </a:ext>
            </a:extLst>
          </p:cNvPr>
          <p:cNvSpPr>
            <a:spLocks noGrp="1"/>
          </p:cNvSpPr>
          <p:nvPr>
            <p:ph sz="half" idx="2"/>
          </p:nvPr>
        </p:nvSpPr>
        <p:spPr>
          <a:xfrm>
            <a:off x="1834244" y="2781300"/>
            <a:ext cx="14935200" cy="6553200"/>
          </a:xfrm>
        </p:spPr>
        <p:txBody>
          <a:bodyPr>
            <a:noAutofit/>
          </a:bodyPr>
          <a:lstStyle/>
          <a:p>
            <a:r>
              <a:rPr lang="fr-FR" sz="2800" dirty="0">
                <a:highlight>
                  <a:srgbClr val="00FF00"/>
                </a:highlight>
              </a:rPr>
              <a:t>Temporaliser son projet permet d’économiser de l’argent</a:t>
            </a:r>
          </a:p>
          <a:p>
            <a:pPr marL="0" indent="0">
              <a:buNone/>
            </a:pPr>
            <a:endParaRPr lang="fr-FR" sz="2800" dirty="0">
              <a:highlight>
                <a:srgbClr val="FFFF00"/>
              </a:highlight>
            </a:endParaRPr>
          </a:p>
          <a:p>
            <a:pPr marL="0" indent="0">
              <a:buNone/>
            </a:pPr>
            <a:r>
              <a:rPr lang="fr-FR" sz="2800" dirty="0"/>
              <a:t>Les projets échoués coûtent cher, Même lorsqu’une entreprise réussit à mener à bien un projet, elle peut encore utiliser beaucoup de budget supplémentaire inutile.</a:t>
            </a:r>
          </a:p>
          <a:p>
            <a:pPr marL="0" indent="0">
              <a:buNone/>
            </a:pPr>
            <a:r>
              <a:rPr lang="fr-FR" sz="2800" dirty="0"/>
              <a:t>Un projet mal planifié peut facilement se heurter à des retards, des problèmes inattendus ou à une dérive des objectifs. La dérive des objectifs  se produit lorsqu’un projet augmente progressivement en taille (et en coût) en raison de circonstances ou de changements imprévus.</a:t>
            </a:r>
          </a:p>
          <a:p>
            <a:pPr marL="0" indent="0">
              <a:buNone/>
            </a:pPr>
            <a:r>
              <a:rPr lang="fr-FR" sz="2800" dirty="0"/>
              <a:t>Planifier son projet permet de bénéficier d’un cadre pour la phase d’exécution, ce qui permet d’éliminer les activités et les modèles inutiles. </a:t>
            </a:r>
          </a:p>
          <a:p>
            <a:endParaRPr lang="fr-FR" sz="2800" dirty="0"/>
          </a:p>
        </p:txBody>
      </p:sp>
      <p:sp>
        <p:nvSpPr>
          <p:cNvPr id="3" name="Freeform 7">
            <a:extLst>
              <a:ext uri="{FF2B5EF4-FFF2-40B4-BE49-F238E27FC236}">
                <a16:creationId xmlns:a16="http://schemas.microsoft.com/office/drawing/2014/main" id="{D0E65F24-7F40-4669-0927-BE330D8AC8BE}"/>
              </a:ext>
            </a:extLst>
          </p:cNvPr>
          <p:cNvSpPr/>
          <p:nvPr/>
        </p:nvSpPr>
        <p:spPr>
          <a:xfrm rot="11094021" flipH="1">
            <a:off x="-5790672" y="338559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dirty="0"/>
          </a:p>
        </p:txBody>
      </p:sp>
    </p:spTree>
    <p:extLst>
      <p:ext uri="{BB962C8B-B14F-4D97-AF65-F5344CB8AC3E}">
        <p14:creationId xmlns:p14="http://schemas.microsoft.com/office/powerpoint/2010/main" val="241384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Effect transition="in" filter="fade">
                                      <p:cBhvr>
                                        <p:cTn id="18" dur="500"/>
                                        <p:tgtEl>
                                          <p:spTgt spid="1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animEffect transition="in" filter="fade">
                                      <p:cBhvr>
                                        <p:cTn id="23" dur="500"/>
                                        <p:tgtEl>
                                          <p:spTgt spid="1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animEffect transition="in" filter="fade">
                                      <p:cBhvr>
                                        <p:cTn id="28"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846853" y="393246"/>
            <a:ext cx="13679147" cy="1108765"/>
          </a:xfrm>
          <a:prstGeom prst="rect">
            <a:avLst/>
          </a:prstGeom>
        </p:spPr>
        <p:txBody>
          <a:bodyPr wrap="square" lIns="0" tIns="0" rIns="0" bIns="0" rtlCol="0" anchor="t">
            <a:spAutoFit/>
          </a:bodyPr>
          <a:lstStyle/>
          <a:p>
            <a:pPr algn="ctr">
              <a:lnSpc>
                <a:spcPts val="9999"/>
              </a:lnSpc>
            </a:pPr>
            <a:r>
              <a:rPr lang="en-US" sz="6000" u="sng" dirty="0" err="1">
                <a:solidFill>
                  <a:srgbClr val="227C9D"/>
                </a:solidFill>
                <a:latin typeface="Kollektif Bold"/>
              </a:rPr>
              <a:t>Pourquoi</a:t>
            </a:r>
            <a:r>
              <a:rPr lang="en-US" sz="6000" u="sng" dirty="0">
                <a:solidFill>
                  <a:srgbClr val="227C9D"/>
                </a:solidFill>
                <a:latin typeface="Kollektif Bold"/>
              </a:rPr>
              <a:t> </a:t>
            </a:r>
            <a:r>
              <a:rPr lang="en-US" sz="6000" u="sng" dirty="0" err="1">
                <a:solidFill>
                  <a:srgbClr val="227C9D"/>
                </a:solidFill>
                <a:latin typeface="Kollektif Bold"/>
              </a:rPr>
              <a:t>temporaliser</a:t>
            </a:r>
            <a:r>
              <a:rPr lang="en-US" sz="6000" u="sng" dirty="0">
                <a:solidFill>
                  <a:srgbClr val="227C9D"/>
                </a:solidFill>
                <a:latin typeface="Kollektif Bold"/>
              </a:rPr>
              <a:t> son </a:t>
            </a:r>
            <a:r>
              <a:rPr lang="en-US" sz="6000" u="sng" dirty="0" err="1">
                <a:solidFill>
                  <a:srgbClr val="227C9D"/>
                </a:solidFill>
                <a:latin typeface="Kollektif Bold"/>
              </a:rPr>
              <a:t>projet</a:t>
            </a:r>
            <a:r>
              <a:rPr lang="en-US" sz="6000" u="sng" dirty="0">
                <a:solidFill>
                  <a:srgbClr val="227C9D"/>
                </a:solidFill>
                <a:latin typeface="Kollektif Bold"/>
              </a:rPr>
              <a:t> ? </a:t>
            </a:r>
          </a:p>
        </p:txBody>
      </p:sp>
      <p:pic>
        <p:nvPicPr>
          <p:cNvPr id="8" name="Image 29">
            <a:extLst>
              <a:ext uri="{FF2B5EF4-FFF2-40B4-BE49-F238E27FC236}">
                <a16:creationId xmlns:a16="http://schemas.microsoft.com/office/drawing/2014/main" id="{91B935C1-0ACC-9232-4CB8-924A745245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01" y="127871"/>
            <a:ext cx="3340598" cy="1374140"/>
          </a:xfrm>
          <a:prstGeom prst="rect">
            <a:avLst/>
          </a:prstGeom>
        </p:spPr>
      </p:pic>
      <p:sp>
        <p:nvSpPr>
          <p:cNvPr id="11" name="Espace réservé du contenu 10">
            <a:extLst>
              <a:ext uri="{FF2B5EF4-FFF2-40B4-BE49-F238E27FC236}">
                <a16:creationId xmlns:a16="http://schemas.microsoft.com/office/drawing/2014/main" id="{02F3FD92-875A-4B8C-0938-86FBA9D0D8B1}"/>
              </a:ext>
            </a:extLst>
          </p:cNvPr>
          <p:cNvSpPr>
            <a:spLocks noGrp="1"/>
          </p:cNvSpPr>
          <p:nvPr>
            <p:ph sz="half" idx="2"/>
          </p:nvPr>
        </p:nvSpPr>
        <p:spPr>
          <a:xfrm>
            <a:off x="1834244" y="2781300"/>
            <a:ext cx="14935200" cy="6553200"/>
          </a:xfrm>
        </p:spPr>
        <p:txBody>
          <a:bodyPr>
            <a:noAutofit/>
          </a:bodyPr>
          <a:lstStyle/>
          <a:p>
            <a:r>
              <a:rPr lang="fr-FR" sz="2800" dirty="0">
                <a:highlight>
                  <a:srgbClr val="00FF00"/>
                </a:highlight>
              </a:rPr>
              <a:t>temporaliser son projet améliore la communication d’équipe</a:t>
            </a:r>
          </a:p>
          <a:p>
            <a:pPr marL="0" indent="0">
              <a:buNone/>
            </a:pPr>
            <a:endParaRPr lang="fr-FR" sz="2800" dirty="0">
              <a:highlight>
                <a:srgbClr val="FFFF00"/>
              </a:highlight>
            </a:endParaRPr>
          </a:p>
          <a:p>
            <a:pPr marL="0" indent="0">
              <a:buNone/>
            </a:pPr>
            <a:r>
              <a:rPr lang="fr-FR" sz="2800" dirty="0"/>
              <a:t>Bien communiquer est essentiel pour que le projet s’exécute de manière fluide, et cela s’applique aux projets de toute taille et de tout type. </a:t>
            </a:r>
          </a:p>
          <a:p>
            <a:pPr marL="0" indent="0">
              <a:buNone/>
            </a:pPr>
            <a:r>
              <a:rPr lang="fr-FR" sz="2800" dirty="0"/>
              <a:t>Même deux collaborateurs doivent bien communiquer pour s’assurer qu’ils terminent les tâches du projet à temps.</a:t>
            </a:r>
          </a:p>
          <a:p>
            <a:pPr marL="0" indent="0">
              <a:buNone/>
            </a:pPr>
            <a:r>
              <a:rPr lang="fr-FR" sz="2800" dirty="0"/>
              <a:t>Lorsqu’un projet implique plusieurs employés ou équipes, des fournisseurs tiers et peut-être même des membres du personnel dans d’autres lieux ou fuseaux horaires, il devient alors vital de planifier temporaliser les taches de chacun, ainsi que la façon dont les chefs de projet et les membres de l’équipe géreront les communications. </a:t>
            </a:r>
          </a:p>
          <a:p>
            <a:pPr marL="0" indent="0">
              <a:buNone/>
            </a:pPr>
            <a:r>
              <a:rPr lang="fr-FR" sz="2800" dirty="0"/>
              <a:t>Mettre en place des réunions, hebdomadaire, mensuel </a:t>
            </a:r>
          </a:p>
          <a:p>
            <a:pPr marL="0" indent="0">
              <a:buNone/>
            </a:pPr>
            <a:r>
              <a:rPr lang="fr-FR" sz="2800" dirty="0"/>
              <a:t>Un plan de projet prend en compte les besoins de communication de l’équipe et permet de mettre en place les solutions pour que chacun ait accès aux informations en temps réel de la manière la plus efficace possible : e-mails, chat en temps réel, réunions virtuelles, documents partagés, etc.</a:t>
            </a:r>
          </a:p>
        </p:txBody>
      </p:sp>
      <p:sp>
        <p:nvSpPr>
          <p:cNvPr id="3" name="Freeform 7">
            <a:extLst>
              <a:ext uri="{FF2B5EF4-FFF2-40B4-BE49-F238E27FC236}">
                <a16:creationId xmlns:a16="http://schemas.microsoft.com/office/drawing/2014/main" id="{D0E65F24-7F40-4669-0927-BE330D8AC8BE}"/>
              </a:ext>
            </a:extLst>
          </p:cNvPr>
          <p:cNvSpPr/>
          <p:nvPr/>
        </p:nvSpPr>
        <p:spPr>
          <a:xfrm rot="11094021" flipH="1">
            <a:off x="-5790672" y="338559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dirty="0"/>
          </a:p>
        </p:txBody>
      </p:sp>
    </p:spTree>
    <p:extLst>
      <p:ext uri="{BB962C8B-B14F-4D97-AF65-F5344CB8AC3E}">
        <p14:creationId xmlns:p14="http://schemas.microsoft.com/office/powerpoint/2010/main" val="185608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Effect transition="in" filter="fade">
                                      <p:cBhvr>
                                        <p:cTn id="18" dur="500"/>
                                        <p:tgtEl>
                                          <p:spTgt spid="1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animEffect transition="in" filter="fade">
                                      <p:cBhvr>
                                        <p:cTn id="23" dur="500"/>
                                        <p:tgtEl>
                                          <p:spTgt spid="1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animEffect transition="in" filter="fade">
                                      <p:cBhvr>
                                        <p:cTn id="28" dur="500"/>
                                        <p:tgtEl>
                                          <p:spTgt spid="11">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xEl>
                                              <p:pRg st="5" end="5"/>
                                            </p:txEl>
                                          </p:spTgt>
                                        </p:tgtEl>
                                        <p:attrNameLst>
                                          <p:attrName>style.visibility</p:attrName>
                                        </p:attrNameLst>
                                      </p:cBhvr>
                                      <p:to>
                                        <p:strVal val="visible"/>
                                      </p:to>
                                    </p:set>
                                    <p:animEffect transition="in" filter="fade">
                                      <p:cBhvr>
                                        <p:cTn id="33" dur="500"/>
                                        <p:tgtEl>
                                          <p:spTgt spid="11">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
                                            <p:txEl>
                                              <p:pRg st="6" end="6"/>
                                            </p:txEl>
                                          </p:spTgt>
                                        </p:tgtEl>
                                        <p:attrNameLst>
                                          <p:attrName>style.visibility</p:attrName>
                                        </p:attrNameLst>
                                      </p:cBhvr>
                                      <p:to>
                                        <p:strVal val="visible"/>
                                      </p:to>
                                    </p:set>
                                    <p:animEffect transition="in" filter="fade">
                                      <p:cBhvr>
                                        <p:cTn id="38"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066426" y="630690"/>
            <a:ext cx="13679147" cy="1108765"/>
          </a:xfrm>
          <a:prstGeom prst="rect">
            <a:avLst/>
          </a:prstGeom>
        </p:spPr>
        <p:txBody>
          <a:bodyPr wrap="square" lIns="0" tIns="0" rIns="0" bIns="0" rtlCol="0" anchor="t">
            <a:spAutoFit/>
          </a:bodyPr>
          <a:lstStyle/>
          <a:p>
            <a:pPr algn="ctr">
              <a:lnSpc>
                <a:spcPts val="9999"/>
              </a:lnSpc>
            </a:pPr>
            <a:r>
              <a:rPr lang="en-US" sz="6000" u="sng" dirty="0" err="1">
                <a:solidFill>
                  <a:srgbClr val="227C9D"/>
                </a:solidFill>
                <a:latin typeface="Kollektif Bold"/>
              </a:rPr>
              <a:t>Pourquoi</a:t>
            </a:r>
            <a:r>
              <a:rPr lang="en-US" sz="6000" u="sng" dirty="0">
                <a:solidFill>
                  <a:srgbClr val="227C9D"/>
                </a:solidFill>
                <a:latin typeface="Kollektif Bold"/>
              </a:rPr>
              <a:t> </a:t>
            </a:r>
            <a:r>
              <a:rPr lang="en-US" sz="6000" u="sng" dirty="0" err="1">
                <a:solidFill>
                  <a:srgbClr val="227C9D"/>
                </a:solidFill>
                <a:latin typeface="Kollektif Bold"/>
              </a:rPr>
              <a:t>temporaliser</a:t>
            </a:r>
            <a:r>
              <a:rPr lang="en-US" sz="6000" u="sng" dirty="0">
                <a:solidFill>
                  <a:srgbClr val="227C9D"/>
                </a:solidFill>
                <a:latin typeface="Kollektif Bold"/>
              </a:rPr>
              <a:t> son </a:t>
            </a:r>
            <a:r>
              <a:rPr lang="en-US" sz="6000" u="sng" dirty="0" err="1">
                <a:solidFill>
                  <a:srgbClr val="227C9D"/>
                </a:solidFill>
                <a:latin typeface="Kollektif Bold"/>
              </a:rPr>
              <a:t>projet</a:t>
            </a:r>
            <a:r>
              <a:rPr lang="en-US" sz="6000" u="sng" dirty="0">
                <a:solidFill>
                  <a:srgbClr val="227C9D"/>
                </a:solidFill>
                <a:latin typeface="Kollektif Bold"/>
              </a:rPr>
              <a:t> ? </a:t>
            </a:r>
          </a:p>
        </p:txBody>
      </p:sp>
      <p:pic>
        <p:nvPicPr>
          <p:cNvPr id="8" name="Image 29">
            <a:extLst>
              <a:ext uri="{FF2B5EF4-FFF2-40B4-BE49-F238E27FC236}">
                <a16:creationId xmlns:a16="http://schemas.microsoft.com/office/drawing/2014/main" id="{91B935C1-0ACC-9232-4CB8-924A745245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01" y="127871"/>
            <a:ext cx="3340598" cy="1374140"/>
          </a:xfrm>
          <a:prstGeom prst="rect">
            <a:avLst/>
          </a:prstGeom>
        </p:spPr>
      </p:pic>
      <p:sp>
        <p:nvSpPr>
          <p:cNvPr id="11" name="Espace réservé du contenu 10">
            <a:extLst>
              <a:ext uri="{FF2B5EF4-FFF2-40B4-BE49-F238E27FC236}">
                <a16:creationId xmlns:a16="http://schemas.microsoft.com/office/drawing/2014/main" id="{02F3FD92-875A-4B8C-0938-86FBA9D0D8B1}"/>
              </a:ext>
            </a:extLst>
          </p:cNvPr>
          <p:cNvSpPr>
            <a:spLocks noGrp="1"/>
          </p:cNvSpPr>
          <p:nvPr>
            <p:ph sz="half" idx="2"/>
          </p:nvPr>
        </p:nvSpPr>
        <p:spPr>
          <a:xfrm>
            <a:off x="2438400" y="3848100"/>
            <a:ext cx="14935200" cy="3810000"/>
          </a:xfrm>
        </p:spPr>
        <p:txBody>
          <a:bodyPr>
            <a:noAutofit/>
          </a:bodyPr>
          <a:lstStyle/>
          <a:p>
            <a:r>
              <a:rPr lang="fr-FR" sz="2800" dirty="0">
                <a:highlight>
                  <a:srgbClr val="00FF00"/>
                </a:highlight>
              </a:rPr>
              <a:t>Temporaliser son projet garantit que les ressources seront utilisées au mieux</a:t>
            </a:r>
          </a:p>
          <a:p>
            <a:pPr marL="0" indent="0">
              <a:buNone/>
            </a:pPr>
            <a:endParaRPr lang="fr-FR" sz="2800" dirty="0">
              <a:highlight>
                <a:srgbClr val="FFFF00"/>
              </a:highlight>
            </a:endParaRPr>
          </a:p>
          <a:p>
            <a:pPr marL="0" indent="0">
              <a:buNone/>
            </a:pPr>
            <a:r>
              <a:rPr lang="fr-FR" sz="2800" dirty="0"/>
              <a:t>L’un des éléments clés de la planification de projet est la gestion des ressources. </a:t>
            </a:r>
          </a:p>
          <a:p>
            <a:pPr marL="0" indent="0">
              <a:buNone/>
            </a:pPr>
            <a:r>
              <a:rPr lang="fr-FR" sz="2800" dirty="0"/>
              <a:t>Tout projet repose sur des ressources : personnel, équipement, budget, espace de bureau et temps. Avec de mauvais calcule dans la gestion du temps, les ressources peuvent s’épuiser précocement et engendrer des dépenses imprévues, voir amener le projet a l’échec. </a:t>
            </a:r>
          </a:p>
        </p:txBody>
      </p:sp>
      <p:sp>
        <p:nvSpPr>
          <p:cNvPr id="3" name="Freeform 7">
            <a:extLst>
              <a:ext uri="{FF2B5EF4-FFF2-40B4-BE49-F238E27FC236}">
                <a16:creationId xmlns:a16="http://schemas.microsoft.com/office/drawing/2014/main" id="{D0E65F24-7F40-4669-0927-BE330D8AC8BE}"/>
              </a:ext>
            </a:extLst>
          </p:cNvPr>
          <p:cNvSpPr/>
          <p:nvPr/>
        </p:nvSpPr>
        <p:spPr>
          <a:xfrm rot="11094021" flipH="1">
            <a:off x="-5790672" y="338559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dirty="0"/>
          </a:p>
        </p:txBody>
      </p:sp>
    </p:spTree>
    <p:extLst>
      <p:ext uri="{BB962C8B-B14F-4D97-AF65-F5344CB8AC3E}">
        <p14:creationId xmlns:p14="http://schemas.microsoft.com/office/powerpoint/2010/main" val="348238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Effect transition="in" filter="fade">
                                      <p:cBhvr>
                                        <p:cTn id="18" dur="500"/>
                                        <p:tgtEl>
                                          <p:spTgt spid="1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animEffect transition="in" filter="fade">
                                      <p:cBhvr>
                                        <p:cTn id="23"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066426" y="630690"/>
            <a:ext cx="13679147" cy="1108765"/>
          </a:xfrm>
          <a:prstGeom prst="rect">
            <a:avLst/>
          </a:prstGeom>
        </p:spPr>
        <p:txBody>
          <a:bodyPr wrap="square" lIns="0" tIns="0" rIns="0" bIns="0" rtlCol="0" anchor="t">
            <a:spAutoFit/>
          </a:bodyPr>
          <a:lstStyle/>
          <a:p>
            <a:pPr algn="ctr">
              <a:lnSpc>
                <a:spcPts val="9999"/>
              </a:lnSpc>
            </a:pPr>
            <a:r>
              <a:rPr lang="en-US" sz="6000" u="sng" dirty="0" err="1">
                <a:solidFill>
                  <a:srgbClr val="227C9D"/>
                </a:solidFill>
                <a:latin typeface="Kollektif Bold"/>
              </a:rPr>
              <a:t>Pourquoi</a:t>
            </a:r>
            <a:r>
              <a:rPr lang="en-US" sz="6000" u="sng" dirty="0">
                <a:solidFill>
                  <a:srgbClr val="227C9D"/>
                </a:solidFill>
                <a:latin typeface="Kollektif Bold"/>
              </a:rPr>
              <a:t> </a:t>
            </a:r>
            <a:r>
              <a:rPr lang="en-US" sz="6000" u="sng" dirty="0" err="1">
                <a:solidFill>
                  <a:srgbClr val="227C9D"/>
                </a:solidFill>
                <a:latin typeface="Kollektif Bold"/>
              </a:rPr>
              <a:t>temporaliser</a:t>
            </a:r>
            <a:r>
              <a:rPr lang="en-US" sz="6000" u="sng" dirty="0">
                <a:solidFill>
                  <a:srgbClr val="227C9D"/>
                </a:solidFill>
                <a:latin typeface="Kollektif Bold"/>
              </a:rPr>
              <a:t> son </a:t>
            </a:r>
            <a:r>
              <a:rPr lang="en-US" sz="6000" u="sng" dirty="0" err="1">
                <a:solidFill>
                  <a:srgbClr val="227C9D"/>
                </a:solidFill>
                <a:latin typeface="Kollektif Bold"/>
              </a:rPr>
              <a:t>projet</a:t>
            </a:r>
            <a:r>
              <a:rPr lang="en-US" sz="6000" u="sng" dirty="0">
                <a:solidFill>
                  <a:srgbClr val="227C9D"/>
                </a:solidFill>
                <a:latin typeface="Kollektif Bold"/>
              </a:rPr>
              <a:t> ? </a:t>
            </a:r>
          </a:p>
        </p:txBody>
      </p:sp>
      <p:pic>
        <p:nvPicPr>
          <p:cNvPr id="8" name="Image 29">
            <a:extLst>
              <a:ext uri="{FF2B5EF4-FFF2-40B4-BE49-F238E27FC236}">
                <a16:creationId xmlns:a16="http://schemas.microsoft.com/office/drawing/2014/main" id="{91B935C1-0ACC-9232-4CB8-924A745245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01" y="127871"/>
            <a:ext cx="3340598" cy="1374140"/>
          </a:xfrm>
          <a:prstGeom prst="rect">
            <a:avLst/>
          </a:prstGeom>
        </p:spPr>
      </p:pic>
      <p:sp>
        <p:nvSpPr>
          <p:cNvPr id="11" name="Espace réservé du contenu 10">
            <a:extLst>
              <a:ext uri="{FF2B5EF4-FFF2-40B4-BE49-F238E27FC236}">
                <a16:creationId xmlns:a16="http://schemas.microsoft.com/office/drawing/2014/main" id="{02F3FD92-875A-4B8C-0938-86FBA9D0D8B1}"/>
              </a:ext>
            </a:extLst>
          </p:cNvPr>
          <p:cNvSpPr>
            <a:spLocks noGrp="1"/>
          </p:cNvSpPr>
          <p:nvPr>
            <p:ph sz="half" idx="2"/>
          </p:nvPr>
        </p:nvSpPr>
        <p:spPr>
          <a:xfrm>
            <a:off x="2438399" y="2857500"/>
            <a:ext cx="14935200" cy="3810000"/>
          </a:xfrm>
        </p:spPr>
        <p:txBody>
          <a:bodyPr>
            <a:noAutofit/>
          </a:bodyPr>
          <a:lstStyle/>
          <a:p>
            <a:pPr marL="0" indent="0">
              <a:buNone/>
            </a:pPr>
            <a:r>
              <a:rPr lang="fr-FR" sz="2800" dirty="0">
                <a:highlight>
                  <a:srgbClr val="00FF00"/>
                </a:highlight>
              </a:rPr>
              <a:t>Temporaliser le projet stimule la performance</a:t>
            </a:r>
          </a:p>
          <a:p>
            <a:pPr marL="0" indent="0">
              <a:buNone/>
            </a:pPr>
            <a:endParaRPr lang="fr-FR" sz="2800" dirty="0">
              <a:highlight>
                <a:srgbClr val="FFFF00"/>
              </a:highlight>
            </a:endParaRPr>
          </a:p>
          <a:p>
            <a:pPr marL="0" indent="0">
              <a:buNone/>
            </a:pPr>
            <a:r>
              <a:rPr lang="fr-FR" sz="2800" dirty="0"/>
              <a:t>Faire un échéancier permet de prioriser les taches et par conséquent stimuler la performance, Lorsqu’elle est effectuée correctement, gérer ses projets consciemment économise des ressources, réduit les coûts, améliore la culture d’entreprise et améliore le moral des employés. Et une bonne gestion de projet commence toujours par la planification, la temporalisation du projet. Si votre phase de planification de projet est ciblée et précise, vous récolterez les fruits de la réussite du projet.</a:t>
            </a:r>
          </a:p>
          <a:p>
            <a:pPr marL="0" indent="0">
              <a:buNone/>
            </a:pPr>
            <a:endParaRPr lang="fr-FR" sz="2800" dirty="0"/>
          </a:p>
          <a:p>
            <a:pPr marL="0" indent="0">
              <a:buNone/>
            </a:pPr>
            <a:r>
              <a:rPr lang="fr-FR" sz="2800" dirty="0"/>
              <a:t>Pour finir temporaliser son projet permet également,  </a:t>
            </a:r>
          </a:p>
          <a:p>
            <a:r>
              <a:rPr lang="fr-FR" sz="2800" dirty="0"/>
              <a:t>Avoir une feuille de route précise</a:t>
            </a:r>
          </a:p>
          <a:p>
            <a:r>
              <a:rPr lang="fr-FR" sz="2800" dirty="0"/>
              <a:t>Ne pas se faire surprendre par le temps </a:t>
            </a:r>
          </a:p>
          <a:p>
            <a:r>
              <a:rPr lang="fr-FR" sz="2800" dirty="0"/>
              <a:t>L’échéancier permet de n’oublier aucunes taches </a:t>
            </a:r>
          </a:p>
          <a:p>
            <a:pPr marL="0" indent="0">
              <a:buNone/>
            </a:pPr>
            <a:endParaRPr lang="fr-FR" sz="2800" dirty="0"/>
          </a:p>
        </p:txBody>
      </p:sp>
      <p:sp>
        <p:nvSpPr>
          <p:cNvPr id="3" name="Freeform 7">
            <a:extLst>
              <a:ext uri="{FF2B5EF4-FFF2-40B4-BE49-F238E27FC236}">
                <a16:creationId xmlns:a16="http://schemas.microsoft.com/office/drawing/2014/main" id="{D0E65F24-7F40-4669-0927-BE330D8AC8BE}"/>
              </a:ext>
            </a:extLst>
          </p:cNvPr>
          <p:cNvSpPr/>
          <p:nvPr/>
        </p:nvSpPr>
        <p:spPr>
          <a:xfrm rot="11094021" flipH="1">
            <a:off x="-5790672" y="338559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dirty="0"/>
          </a:p>
        </p:txBody>
      </p:sp>
    </p:spTree>
    <p:extLst>
      <p:ext uri="{BB962C8B-B14F-4D97-AF65-F5344CB8AC3E}">
        <p14:creationId xmlns:p14="http://schemas.microsoft.com/office/powerpoint/2010/main" val="388378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Effect transition="in" filter="fade">
                                      <p:cBhvr>
                                        <p:cTn id="18" dur="500"/>
                                        <p:tgtEl>
                                          <p:spTgt spid="1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fade">
                                      <p:cBhvr>
                                        <p:cTn id="23" dur="500"/>
                                        <p:tgtEl>
                                          <p:spTgt spid="1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xEl>
                                              <p:pRg st="5" end="5"/>
                                            </p:txEl>
                                          </p:spTgt>
                                        </p:tgtEl>
                                        <p:attrNameLst>
                                          <p:attrName>style.visibility</p:attrName>
                                        </p:attrNameLst>
                                      </p:cBhvr>
                                      <p:to>
                                        <p:strVal val="visible"/>
                                      </p:to>
                                    </p:set>
                                    <p:animEffect transition="in" filter="fade">
                                      <p:cBhvr>
                                        <p:cTn id="28" dur="500"/>
                                        <p:tgtEl>
                                          <p:spTgt spid="11">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xEl>
                                              <p:pRg st="6" end="6"/>
                                            </p:txEl>
                                          </p:spTgt>
                                        </p:tgtEl>
                                        <p:attrNameLst>
                                          <p:attrName>style.visibility</p:attrName>
                                        </p:attrNameLst>
                                      </p:cBhvr>
                                      <p:to>
                                        <p:strVal val="visible"/>
                                      </p:to>
                                    </p:set>
                                    <p:animEffect transition="in" filter="fade">
                                      <p:cBhvr>
                                        <p:cTn id="33" dur="500"/>
                                        <p:tgtEl>
                                          <p:spTgt spid="11">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
                                            <p:txEl>
                                              <p:pRg st="7" end="7"/>
                                            </p:txEl>
                                          </p:spTgt>
                                        </p:tgtEl>
                                        <p:attrNameLst>
                                          <p:attrName>style.visibility</p:attrName>
                                        </p:attrNameLst>
                                      </p:cBhvr>
                                      <p:to>
                                        <p:strVal val="visible"/>
                                      </p:to>
                                    </p:set>
                                    <p:animEffect transition="in" filter="fade">
                                      <p:cBhvr>
                                        <p:cTn id="38"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140529" y="350430"/>
            <a:ext cx="13679147" cy="2391167"/>
          </a:xfrm>
          <a:prstGeom prst="rect">
            <a:avLst/>
          </a:prstGeom>
        </p:spPr>
        <p:txBody>
          <a:bodyPr wrap="square" lIns="0" tIns="0" rIns="0" bIns="0" rtlCol="0" anchor="t">
            <a:spAutoFit/>
          </a:bodyPr>
          <a:lstStyle/>
          <a:p>
            <a:pPr algn="ctr">
              <a:lnSpc>
                <a:spcPts val="9999"/>
              </a:lnSpc>
            </a:pPr>
            <a:r>
              <a:rPr lang="en-US" sz="6000" u="sng" dirty="0">
                <a:solidFill>
                  <a:srgbClr val="227C9D"/>
                </a:solidFill>
                <a:latin typeface="Kollektif Bold"/>
              </a:rPr>
              <a:t>Les étapes de creation d’un </a:t>
            </a:r>
            <a:r>
              <a:rPr lang="en-US" sz="6000" u="sng" dirty="0" err="1">
                <a:solidFill>
                  <a:srgbClr val="227C9D"/>
                </a:solidFill>
                <a:latin typeface="Kollektif Bold"/>
              </a:rPr>
              <a:t>échéancier</a:t>
            </a:r>
            <a:r>
              <a:rPr lang="en-US" sz="6000" u="sng" dirty="0">
                <a:solidFill>
                  <a:srgbClr val="227C9D"/>
                </a:solidFill>
                <a:latin typeface="Kollektif Bold"/>
              </a:rPr>
              <a:t>   </a:t>
            </a:r>
          </a:p>
        </p:txBody>
      </p:sp>
      <p:sp>
        <p:nvSpPr>
          <p:cNvPr id="4" name="Freeform 4"/>
          <p:cNvSpPr/>
          <p:nvPr/>
        </p:nvSpPr>
        <p:spPr>
          <a:xfrm rot="5400000">
            <a:off x="19050" y="6343650"/>
            <a:ext cx="3924300" cy="3962400"/>
          </a:xfrm>
          <a:custGeom>
            <a:avLst/>
            <a:gdLst/>
            <a:ahLst/>
            <a:cxnLst/>
            <a:rect l="l" t="t" r="r" b="b"/>
            <a:pathLst>
              <a:path w="3928645" h="5556127">
                <a:moveTo>
                  <a:pt x="0" y="0"/>
                </a:moveTo>
                <a:lnTo>
                  <a:pt x="3928645" y="0"/>
                </a:lnTo>
                <a:lnTo>
                  <a:pt x="3928645" y="5556127"/>
                </a:lnTo>
                <a:lnTo>
                  <a:pt x="0" y="55561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pic>
        <p:nvPicPr>
          <p:cNvPr id="8" name="Image 29">
            <a:extLst>
              <a:ext uri="{FF2B5EF4-FFF2-40B4-BE49-F238E27FC236}">
                <a16:creationId xmlns:a16="http://schemas.microsoft.com/office/drawing/2014/main" id="{91B935C1-0ACC-9232-4CB8-924A745245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167"/>
            <a:ext cx="3340598" cy="1374140"/>
          </a:xfrm>
          <a:prstGeom prst="rect">
            <a:avLst/>
          </a:prstGeom>
        </p:spPr>
      </p:pic>
      <p:sp>
        <p:nvSpPr>
          <p:cNvPr id="11" name="Espace réservé du contenu 10">
            <a:extLst>
              <a:ext uri="{FF2B5EF4-FFF2-40B4-BE49-F238E27FC236}">
                <a16:creationId xmlns:a16="http://schemas.microsoft.com/office/drawing/2014/main" id="{02F3FD92-875A-4B8C-0938-86FBA9D0D8B1}"/>
              </a:ext>
            </a:extLst>
          </p:cNvPr>
          <p:cNvSpPr>
            <a:spLocks noGrp="1"/>
          </p:cNvSpPr>
          <p:nvPr>
            <p:ph sz="half" idx="2"/>
          </p:nvPr>
        </p:nvSpPr>
        <p:spPr>
          <a:xfrm>
            <a:off x="4170476" y="3111376"/>
            <a:ext cx="12649200" cy="2667000"/>
          </a:xfrm>
        </p:spPr>
        <p:txBody>
          <a:bodyPr>
            <a:noAutofit/>
          </a:bodyPr>
          <a:lstStyle/>
          <a:p>
            <a:pPr marL="0" indent="0">
              <a:buNone/>
            </a:pPr>
            <a:r>
              <a:rPr lang="fr-FR" sz="2800" dirty="0"/>
              <a:t>L’objectif premier d’un échéancier ou rétroplanning est de définir le calendrier / planning de réalisation d’un projet, quel qu’il soit. </a:t>
            </a:r>
          </a:p>
          <a:p>
            <a:pPr marL="0" indent="0">
              <a:buNone/>
            </a:pPr>
            <a:r>
              <a:rPr lang="fr-FR" sz="2800" dirty="0"/>
              <a:t>C’est un outil assez efficace qui permet de mettre à plat la totalité des tâches et actions à réaliser, et de les répartir dans le temps imparti pour la réalisation du projet en question.</a:t>
            </a:r>
          </a:p>
          <a:p>
            <a:pPr marL="514350" indent="-514350">
              <a:buFont typeface="+mj-lt"/>
              <a:buAutoNum type="arabicPeriod"/>
            </a:pPr>
            <a:endParaRPr lang="fr-FR" sz="2800" dirty="0"/>
          </a:p>
          <a:p>
            <a:pPr>
              <a:buFont typeface="Wingdings" panose="05000000000000000000" pitchFamily="2" charset="2"/>
              <a:buChar char="Ø"/>
            </a:pPr>
            <a:r>
              <a:rPr lang="fr-FR" sz="2800" dirty="0">
                <a:highlight>
                  <a:srgbClr val="FFFF00"/>
                </a:highlight>
              </a:rPr>
              <a:t>RASSEMBLER LES INFORMATIONS CLÉS À METTRE DANS SON RÉTROPLANNING </a:t>
            </a:r>
          </a:p>
          <a:p>
            <a:pPr marL="0" indent="0">
              <a:buNone/>
            </a:pPr>
            <a:r>
              <a:rPr lang="fr-FR" sz="2800" dirty="0"/>
              <a:t>Pour constituer un échéancier limpide il est essentiel d’établir une date de début et de fin de projet. Cette première étape va vous permettre de le temporaliser. Ensuite, vous pouvez lister les différentes tâches que vous devez réaliser et les rassembler dans 3 grands thèmes.</a:t>
            </a:r>
          </a:p>
          <a:p>
            <a:pPr marL="0" indent="0">
              <a:buNone/>
            </a:pPr>
            <a:r>
              <a:rPr lang="fr-FR" sz="2800" dirty="0"/>
              <a:t>Cette première étape est essentielle car elle permet de créer les fondations du    rétroplanning.</a:t>
            </a:r>
          </a:p>
          <a:p>
            <a:pPr marL="0" indent="0">
              <a:buNone/>
            </a:pPr>
            <a:endParaRPr lang="fr-FR" sz="2800" dirty="0"/>
          </a:p>
        </p:txBody>
      </p:sp>
    </p:spTree>
    <p:extLst>
      <p:ext uri="{BB962C8B-B14F-4D97-AF65-F5344CB8AC3E}">
        <p14:creationId xmlns:p14="http://schemas.microsoft.com/office/powerpoint/2010/main" val="23553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Effect transition="in" filter="fade">
                                      <p:cBhvr>
                                        <p:cTn id="18" dur="500"/>
                                        <p:tgtEl>
                                          <p:spTgt spid="1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animEffect transition="in" filter="fade">
                                      <p:cBhvr>
                                        <p:cTn id="23" dur="500"/>
                                        <p:tgtEl>
                                          <p:spTgt spid="1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animEffect transition="in" filter="fade">
                                      <p:cBhvr>
                                        <p:cTn id="28" dur="500"/>
                                        <p:tgtEl>
                                          <p:spTgt spid="11">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xEl>
                                              <p:pRg st="5" end="5"/>
                                            </p:txEl>
                                          </p:spTgt>
                                        </p:tgtEl>
                                        <p:attrNameLst>
                                          <p:attrName>style.visibility</p:attrName>
                                        </p:attrNameLst>
                                      </p:cBhvr>
                                      <p:to>
                                        <p:strVal val="visible"/>
                                      </p:to>
                                    </p:set>
                                    <p:animEffect transition="in" filter="fade">
                                      <p:cBhvr>
                                        <p:cTn id="33"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140529" y="157389"/>
            <a:ext cx="13679147" cy="2391167"/>
          </a:xfrm>
          <a:prstGeom prst="rect">
            <a:avLst/>
          </a:prstGeom>
        </p:spPr>
        <p:txBody>
          <a:bodyPr wrap="square" lIns="0" tIns="0" rIns="0" bIns="0" rtlCol="0" anchor="t">
            <a:spAutoFit/>
          </a:bodyPr>
          <a:lstStyle/>
          <a:p>
            <a:pPr algn="ctr">
              <a:lnSpc>
                <a:spcPts val="9999"/>
              </a:lnSpc>
            </a:pPr>
            <a:r>
              <a:rPr lang="en-US" sz="6000" u="sng">
                <a:solidFill>
                  <a:srgbClr val="227C9D"/>
                </a:solidFill>
                <a:latin typeface="Kollektif Bold"/>
              </a:rPr>
              <a:t>Les étapes de creation d’un échéancier   </a:t>
            </a:r>
            <a:endParaRPr lang="en-US" sz="6000" u="sng" dirty="0">
              <a:solidFill>
                <a:srgbClr val="227C9D"/>
              </a:solidFill>
              <a:latin typeface="Kollektif Bold"/>
            </a:endParaRPr>
          </a:p>
        </p:txBody>
      </p:sp>
      <p:sp>
        <p:nvSpPr>
          <p:cNvPr id="4" name="Freeform 4"/>
          <p:cNvSpPr/>
          <p:nvPr/>
        </p:nvSpPr>
        <p:spPr>
          <a:xfrm rot="5400000">
            <a:off x="19050" y="6343650"/>
            <a:ext cx="3924300" cy="3962400"/>
          </a:xfrm>
          <a:custGeom>
            <a:avLst/>
            <a:gdLst/>
            <a:ahLst/>
            <a:cxnLst/>
            <a:rect l="l" t="t" r="r" b="b"/>
            <a:pathLst>
              <a:path w="3928645" h="5556127">
                <a:moveTo>
                  <a:pt x="0" y="0"/>
                </a:moveTo>
                <a:lnTo>
                  <a:pt x="3928645" y="0"/>
                </a:lnTo>
                <a:lnTo>
                  <a:pt x="3928645" y="5556127"/>
                </a:lnTo>
                <a:lnTo>
                  <a:pt x="0" y="55561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pic>
        <p:nvPicPr>
          <p:cNvPr id="8" name="Image 29">
            <a:extLst>
              <a:ext uri="{FF2B5EF4-FFF2-40B4-BE49-F238E27FC236}">
                <a16:creationId xmlns:a16="http://schemas.microsoft.com/office/drawing/2014/main" id="{91B935C1-0ACC-9232-4CB8-924A745245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167"/>
            <a:ext cx="3340598" cy="1374140"/>
          </a:xfrm>
          <a:prstGeom prst="rect">
            <a:avLst/>
          </a:prstGeom>
        </p:spPr>
      </p:pic>
      <p:sp>
        <p:nvSpPr>
          <p:cNvPr id="11" name="Espace réservé du contenu 10">
            <a:extLst>
              <a:ext uri="{FF2B5EF4-FFF2-40B4-BE49-F238E27FC236}">
                <a16:creationId xmlns:a16="http://schemas.microsoft.com/office/drawing/2014/main" id="{02F3FD92-875A-4B8C-0938-86FBA9D0D8B1}"/>
              </a:ext>
            </a:extLst>
          </p:cNvPr>
          <p:cNvSpPr>
            <a:spLocks noGrp="1"/>
          </p:cNvSpPr>
          <p:nvPr>
            <p:ph sz="half" idx="2"/>
          </p:nvPr>
        </p:nvSpPr>
        <p:spPr>
          <a:xfrm>
            <a:off x="4170476" y="3111376"/>
            <a:ext cx="12649200" cy="2667000"/>
          </a:xfrm>
        </p:spPr>
        <p:txBody>
          <a:bodyPr>
            <a:noAutofit/>
          </a:bodyPr>
          <a:lstStyle/>
          <a:p>
            <a:pPr>
              <a:buFont typeface="Wingdings" panose="05000000000000000000" pitchFamily="2" charset="2"/>
              <a:buChar char="Ø"/>
            </a:pPr>
            <a:r>
              <a:rPr lang="fr-FR" sz="2800" dirty="0">
                <a:highlight>
                  <a:srgbClr val="FFFF00"/>
                </a:highlight>
              </a:rPr>
              <a:t>CONSTITUER UN ORDRE CHRONOLOGIQUE </a:t>
            </a:r>
          </a:p>
          <a:p>
            <a:pPr marL="0" indent="0">
              <a:buNone/>
            </a:pPr>
            <a:r>
              <a:rPr lang="fr-FR" sz="2800" dirty="0"/>
              <a:t>Une fois les différentes informations rassemblées et regroupées par thématiques, la deuxième étape peut commencer. Il faut maintenant estimer le temps pour chacune des tâches et leur ordre de priorité. Ainsi, vous pourrez les organiser de façon optimale en identifiant directement les urgences.</a:t>
            </a:r>
          </a:p>
          <a:p>
            <a:pPr>
              <a:buFont typeface="Wingdings" panose="05000000000000000000" pitchFamily="2" charset="2"/>
              <a:buChar char="Ø"/>
            </a:pPr>
            <a:endParaRPr lang="fr-FR" sz="2800" dirty="0"/>
          </a:p>
          <a:p>
            <a:pPr>
              <a:buFont typeface="Wingdings" panose="05000000000000000000" pitchFamily="2" charset="2"/>
              <a:buChar char="Ø"/>
            </a:pPr>
            <a:r>
              <a:rPr lang="fr-FR" sz="2800" dirty="0"/>
              <a:t> </a:t>
            </a:r>
            <a:r>
              <a:rPr lang="fr-FR" sz="2800" dirty="0">
                <a:highlight>
                  <a:srgbClr val="FFFF00"/>
                </a:highlight>
              </a:rPr>
              <a:t>ÉTABLIR UN CODE COULEUR DANS SON RÉTROPLANNING </a:t>
            </a:r>
          </a:p>
          <a:p>
            <a:pPr marL="0" indent="0">
              <a:buNone/>
            </a:pPr>
            <a:r>
              <a:rPr lang="fr-FR" sz="2800" dirty="0"/>
              <a:t>Pour avoir l’esprit clair, rien de mieux que d’organiser votre rétroplanning avec un code couleur qui se doit être rapidement compréhensible. Vous pouvez répartir les couleurs en fonction des différents thèmes, de l’avancée d’une tâche… Par exemple vert lorsqu’elle est terminée, orange en cours et rouge pas encore commencée.</a:t>
            </a:r>
          </a:p>
        </p:txBody>
      </p:sp>
    </p:spTree>
    <p:extLst>
      <p:ext uri="{BB962C8B-B14F-4D97-AF65-F5344CB8AC3E}">
        <p14:creationId xmlns:p14="http://schemas.microsoft.com/office/powerpoint/2010/main" val="313367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Effect transition="in" filter="fade">
                                      <p:cBhvr>
                                        <p:cTn id="18" dur="500"/>
                                        <p:tgtEl>
                                          <p:spTgt spid="1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animEffect transition="in" filter="fade">
                                      <p:cBhvr>
                                        <p:cTn id="23" dur="500"/>
                                        <p:tgtEl>
                                          <p:spTgt spid="1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animEffect transition="in" filter="fade">
                                      <p:cBhvr>
                                        <p:cTn id="28"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6984</TotalTime>
  <Words>1177</Words>
  <Application>Microsoft Office PowerPoint</Application>
  <PresentationFormat>Personnalisé</PresentationFormat>
  <Paragraphs>84</Paragraphs>
  <Slides>13</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13</vt:i4>
      </vt:variant>
    </vt:vector>
  </HeadingPairs>
  <TitlesOfParts>
    <vt:vector size="19" baseType="lpstr">
      <vt:lpstr>Kollektif Bold</vt:lpstr>
      <vt:lpstr>Calibri</vt:lpstr>
      <vt:lpstr>Wingdings</vt:lpstr>
      <vt:lpstr>Arial</vt:lpstr>
      <vt:lpstr>DM Sans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Objectifs et ressources  </dc:title>
  <cp:lastModifiedBy>Jo Prestia</cp:lastModifiedBy>
  <cp:revision>1</cp:revision>
  <dcterms:created xsi:type="dcterms:W3CDTF">2006-08-16T00:00:00Z</dcterms:created>
  <dcterms:modified xsi:type="dcterms:W3CDTF">2023-12-10T07:49:03Z</dcterms:modified>
  <dc:identifier>DAFxsVP6WEo</dc:identifier>
</cp:coreProperties>
</file>