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8" r:id="rId7"/>
    <p:sldId id="269" r:id="rId8"/>
    <p:sldId id="270" r:id="rId9"/>
    <p:sldId id="261" r:id="rId10"/>
    <p:sldId id="262" r:id="rId11"/>
    <p:sldId id="263" r:id="rId12"/>
    <p:sldId id="264" r:id="rId13"/>
    <p:sldId id="265" r:id="rId14"/>
    <p:sldId id="266" r:id="rId15"/>
    <p:sldId id="267" r:id="rId16"/>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Canva Sans 1" panose="020B0604020202020204" charset="0"/>
      <p:regular r:id="rId21"/>
    </p:embeddedFont>
    <p:embeddedFont>
      <p:font typeface="Canva Sans 1 Bold" panose="020B0604020202020204" charset="0"/>
      <p:regular r:id="rId22"/>
    </p:embeddedFont>
    <p:embeddedFont>
      <p:font typeface="Canva Sans 2" panose="020B0604020202020204" charset="0"/>
      <p:regular r:id="rId23"/>
    </p:embeddedFont>
    <p:embeddedFont>
      <p:font typeface="DM Sans" pitchFamily="2" charset="0"/>
      <p:regular r:id="rId24"/>
      <p:bold r:id="rId25"/>
      <p:italic r:id="rId26"/>
      <p:boldItalic r:id="rId27"/>
    </p:embeddedFont>
    <p:embeddedFont>
      <p:font typeface="DM Sans Bold" charset="0"/>
      <p:regular r:id="rId28"/>
    </p:embeddedFont>
    <p:embeddedFont>
      <p:font typeface="Kollektif Bold" panose="020B0604020202020204" charset="0"/>
      <p:regular r:id="rId29"/>
    </p:embeddedFont>
    <p:embeddedFont>
      <p:font typeface="Open Sans Bold" panose="020B0604020202020204" charset="0"/>
      <p:regular r:id="rId30"/>
    </p:embeddedFont>
    <p:embeddedFont>
      <p:font typeface="Open Sans Bold Italics" panose="020B0604020202020204" charset="0"/>
      <p:regular r:id="rId31"/>
    </p:embeddedFont>
    <p:embeddedFont>
      <p:font typeface="Trebuchet MS" panose="020B0603020202020204"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1DB2E4-39FE-4D87-A34F-16740B16AB91}" v="137" dt="2023-10-21T23:13:23.0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39" d="100"/>
          <a:sy n="39" d="100"/>
        </p:scale>
        <p:origin x="864" y="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tableStyles" Target="tableStyle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4.fntdata"/><Relationship Id="rId29" Type="http://schemas.openxmlformats.org/officeDocument/2006/relationships/font" Target="fonts/font13.fntdata"/><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 Prestia" userId="725aace31fa660f5" providerId="LiveId" clId="{E31DB2E4-39FE-4D87-A34F-16740B16AB91}"/>
    <pc:docChg chg="undo custSel addSld delSld modSld">
      <pc:chgData name="Jo Prestia" userId="725aace31fa660f5" providerId="LiveId" clId="{E31DB2E4-39FE-4D87-A34F-16740B16AB91}" dt="2023-10-21T23:13:23.009" v="1847"/>
      <pc:docMkLst>
        <pc:docMk/>
      </pc:docMkLst>
      <pc:sldChg chg="modAnim">
        <pc:chgData name="Jo Prestia" userId="725aace31fa660f5" providerId="LiveId" clId="{E31DB2E4-39FE-4D87-A34F-16740B16AB91}" dt="2023-10-21T23:01:34.934" v="1720"/>
        <pc:sldMkLst>
          <pc:docMk/>
          <pc:sldMk cId="0" sldId="256"/>
        </pc:sldMkLst>
      </pc:sldChg>
      <pc:sldChg chg="delSp modSp mod modAnim">
        <pc:chgData name="Jo Prestia" userId="725aace31fa660f5" providerId="LiveId" clId="{E31DB2E4-39FE-4D87-A34F-16740B16AB91}" dt="2023-10-21T23:02:14.394" v="1728"/>
        <pc:sldMkLst>
          <pc:docMk/>
          <pc:sldMk cId="0" sldId="257"/>
        </pc:sldMkLst>
        <pc:spChg chg="mod">
          <ac:chgData name="Jo Prestia" userId="725aace31fa660f5" providerId="LiveId" clId="{E31DB2E4-39FE-4D87-A34F-16740B16AB91}" dt="2023-10-20T19:37:38.707" v="3" actId="115"/>
          <ac:spMkLst>
            <pc:docMk/>
            <pc:sldMk cId="0" sldId="257"/>
            <ac:spMk id="4" creationId="{00000000-0000-0000-0000-000000000000}"/>
          </ac:spMkLst>
        </pc:spChg>
        <pc:spChg chg="mod">
          <ac:chgData name="Jo Prestia" userId="725aace31fa660f5" providerId="LiveId" clId="{E31DB2E4-39FE-4D87-A34F-16740B16AB91}" dt="2023-10-20T19:37:33.272" v="2" actId="115"/>
          <ac:spMkLst>
            <pc:docMk/>
            <pc:sldMk cId="0" sldId="257"/>
            <ac:spMk id="7" creationId="{00000000-0000-0000-0000-000000000000}"/>
          </ac:spMkLst>
        </pc:spChg>
        <pc:spChg chg="mod">
          <ac:chgData name="Jo Prestia" userId="725aace31fa660f5" providerId="LiveId" clId="{E31DB2E4-39FE-4D87-A34F-16740B16AB91}" dt="2023-10-20T19:38:02.786" v="7" actId="255"/>
          <ac:spMkLst>
            <pc:docMk/>
            <pc:sldMk cId="0" sldId="257"/>
            <ac:spMk id="9" creationId="{00000000-0000-0000-0000-000000000000}"/>
          </ac:spMkLst>
        </pc:spChg>
        <pc:spChg chg="mod">
          <ac:chgData name="Jo Prestia" userId="725aace31fa660f5" providerId="LiveId" clId="{E31DB2E4-39FE-4D87-A34F-16740B16AB91}" dt="2023-10-20T19:38:07.455" v="8" actId="255"/>
          <ac:spMkLst>
            <pc:docMk/>
            <pc:sldMk cId="0" sldId="257"/>
            <ac:spMk id="10" creationId="{00000000-0000-0000-0000-000000000000}"/>
          </ac:spMkLst>
        </pc:spChg>
        <pc:spChg chg="del mod">
          <ac:chgData name="Jo Prestia" userId="725aace31fa660f5" providerId="LiveId" clId="{E31DB2E4-39FE-4D87-A34F-16740B16AB91}" dt="2023-10-20T19:37:58.130" v="6" actId="478"/>
          <ac:spMkLst>
            <pc:docMk/>
            <pc:sldMk cId="0" sldId="257"/>
            <ac:spMk id="12" creationId="{00000000-0000-0000-0000-000000000000}"/>
          </ac:spMkLst>
        </pc:spChg>
        <pc:spChg chg="mod">
          <ac:chgData name="Jo Prestia" userId="725aace31fa660f5" providerId="LiveId" clId="{E31DB2E4-39FE-4D87-A34F-16740B16AB91}" dt="2023-10-20T19:38:15.775" v="9" actId="255"/>
          <ac:spMkLst>
            <pc:docMk/>
            <pc:sldMk cId="0" sldId="257"/>
            <ac:spMk id="17" creationId="{00000000-0000-0000-0000-000000000000}"/>
          </ac:spMkLst>
        </pc:spChg>
        <pc:spChg chg="mod">
          <ac:chgData name="Jo Prestia" userId="725aace31fa660f5" providerId="LiveId" clId="{E31DB2E4-39FE-4D87-A34F-16740B16AB91}" dt="2023-10-20T19:37:52.960" v="4" actId="255"/>
          <ac:spMkLst>
            <pc:docMk/>
            <pc:sldMk cId="0" sldId="257"/>
            <ac:spMk id="19" creationId="{00000000-0000-0000-0000-000000000000}"/>
          </ac:spMkLst>
        </pc:spChg>
      </pc:sldChg>
      <pc:sldChg chg="modSp mod modAnim">
        <pc:chgData name="Jo Prestia" userId="725aace31fa660f5" providerId="LiveId" clId="{E31DB2E4-39FE-4D87-A34F-16740B16AB91}" dt="2023-10-21T23:03:31.079" v="1729"/>
        <pc:sldMkLst>
          <pc:docMk/>
          <pc:sldMk cId="0" sldId="258"/>
        </pc:sldMkLst>
        <pc:spChg chg="mod">
          <ac:chgData name="Jo Prestia" userId="725aace31fa660f5" providerId="LiveId" clId="{E31DB2E4-39FE-4D87-A34F-16740B16AB91}" dt="2023-10-20T19:39:16.165" v="10" actId="14100"/>
          <ac:spMkLst>
            <pc:docMk/>
            <pc:sldMk cId="0" sldId="258"/>
            <ac:spMk id="3" creationId="{00000000-0000-0000-0000-000000000000}"/>
          </ac:spMkLst>
        </pc:spChg>
      </pc:sldChg>
      <pc:sldChg chg="modAnim">
        <pc:chgData name="Jo Prestia" userId="725aace31fa660f5" providerId="LiveId" clId="{E31DB2E4-39FE-4D87-A34F-16740B16AB91}" dt="2023-10-21T23:03:39.588" v="1731"/>
        <pc:sldMkLst>
          <pc:docMk/>
          <pc:sldMk cId="0" sldId="259"/>
        </pc:sldMkLst>
      </pc:sldChg>
      <pc:sldChg chg="modAnim">
        <pc:chgData name="Jo Prestia" userId="725aace31fa660f5" providerId="LiveId" clId="{E31DB2E4-39FE-4D87-A34F-16740B16AB91}" dt="2023-10-21T23:04:10.674" v="1739"/>
        <pc:sldMkLst>
          <pc:docMk/>
          <pc:sldMk cId="0" sldId="260"/>
        </pc:sldMkLst>
      </pc:sldChg>
      <pc:sldChg chg="modAnim">
        <pc:chgData name="Jo Prestia" userId="725aace31fa660f5" providerId="LiveId" clId="{E31DB2E4-39FE-4D87-A34F-16740B16AB91}" dt="2023-10-21T23:09:07.556" v="1788"/>
        <pc:sldMkLst>
          <pc:docMk/>
          <pc:sldMk cId="0" sldId="261"/>
        </pc:sldMkLst>
      </pc:sldChg>
      <pc:sldChg chg="modSp mod modAnim">
        <pc:chgData name="Jo Prestia" userId="725aace31fa660f5" providerId="LiveId" clId="{E31DB2E4-39FE-4D87-A34F-16740B16AB91}" dt="2023-10-21T23:09:39.657" v="1800"/>
        <pc:sldMkLst>
          <pc:docMk/>
          <pc:sldMk cId="0" sldId="262"/>
        </pc:sldMkLst>
        <pc:spChg chg="mod">
          <ac:chgData name="Jo Prestia" userId="725aace31fa660f5" providerId="LiveId" clId="{E31DB2E4-39FE-4D87-A34F-16740B16AB91}" dt="2023-10-20T19:40:23.164" v="16" actId="207"/>
          <ac:spMkLst>
            <pc:docMk/>
            <pc:sldMk cId="0" sldId="262"/>
            <ac:spMk id="3" creationId="{00000000-0000-0000-0000-000000000000}"/>
          </ac:spMkLst>
        </pc:spChg>
        <pc:spChg chg="mod">
          <ac:chgData name="Jo Prestia" userId="725aace31fa660f5" providerId="LiveId" clId="{E31DB2E4-39FE-4D87-A34F-16740B16AB91}" dt="2023-10-20T19:40:19.795" v="15" actId="207"/>
          <ac:spMkLst>
            <pc:docMk/>
            <pc:sldMk cId="0" sldId="262"/>
            <ac:spMk id="5" creationId="{00000000-0000-0000-0000-000000000000}"/>
          </ac:spMkLst>
        </pc:spChg>
        <pc:spChg chg="mod">
          <ac:chgData name="Jo Prestia" userId="725aace31fa660f5" providerId="LiveId" clId="{E31DB2E4-39FE-4D87-A34F-16740B16AB91}" dt="2023-10-20T19:40:13.929" v="14" actId="207"/>
          <ac:spMkLst>
            <pc:docMk/>
            <pc:sldMk cId="0" sldId="262"/>
            <ac:spMk id="7" creationId="{00000000-0000-0000-0000-000000000000}"/>
          </ac:spMkLst>
        </pc:spChg>
        <pc:spChg chg="mod">
          <ac:chgData name="Jo Prestia" userId="725aace31fa660f5" providerId="LiveId" clId="{E31DB2E4-39FE-4D87-A34F-16740B16AB91}" dt="2023-10-20T19:40:09.890" v="13" actId="207"/>
          <ac:spMkLst>
            <pc:docMk/>
            <pc:sldMk cId="0" sldId="262"/>
            <ac:spMk id="9" creationId="{00000000-0000-0000-0000-000000000000}"/>
          </ac:spMkLst>
        </pc:spChg>
        <pc:spChg chg="mod">
          <ac:chgData name="Jo Prestia" userId="725aace31fa660f5" providerId="LiveId" clId="{E31DB2E4-39FE-4D87-A34F-16740B16AB91}" dt="2023-10-20T19:40:02.599" v="12" actId="207"/>
          <ac:spMkLst>
            <pc:docMk/>
            <pc:sldMk cId="0" sldId="262"/>
            <ac:spMk id="11" creationId="{00000000-0000-0000-0000-000000000000}"/>
          </ac:spMkLst>
        </pc:spChg>
        <pc:spChg chg="mod">
          <ac:chgData name="Jo Prestia" userId="725aace31fa660f5" providerId="LiveId" clId="{E31DB2E4-39FE-4D87-A34F-16740B16AB91}" dt="2023-10-20T19:39:58.041" v="11" actId="207"/>
          <ac:spMkLst>
            <pc:docMk/>
            <pc:sldMk cId="0" sldId="262"/>
            <ac:spMk id="13" creationId="{00000000-0000-0000-0000-000000000000}"/>
          </ac:spMkLst>
        </pc:spChg>
        <pc:spChg chg="mod">
          <ac:chgData name="Jo Prestia" userId="725aace31fa660f5" providerId="LiveId" clId="{E31DB2E4-39FE-4D87-A34F-16740B16AB91}" dt="2023-10-20T19:39:58.041" v="11" actId="207"/>
          <ac:spMkLst>
            <pc:docMk/>
            <pc:sldMk cId="0" sldId="262"/>
            <ac:spMk id="14" creationId="{00000000-0000-0000-0000-000000000000}"/>
          </ac:spMkLst>
        </pc:spChg>
        <pc:grpChg chg="mod">
          <ac:chgData name="Jo Prestia" userId="725aace31fa660f5" providerId="LiveId" clId="{E31DB2E4-39FE-4D87-A34F-16740B16AB91}" dt="2023-10-20T19:40:25.088" v="17" actId="1036"/>
          <ac:grpSpMkLst>
            <pc:docMk/>
            <pc:sldMk cId="0" sldId="262"/>
            <ac:grpSpMk id="2" creationId="{00000000-0000-0000-0000-000000000000}"/>
          </ac:grpSpMkLst>
        </pc:grpChg>
        <pc:grpChg chg="mod">
          <ac:chgData name="Jo Prestia" userId="725aace31fa660f5" providerId="LiveId" clId="{E31DB2E4-39FE-4D87-A34F-16740B16AB91}" dt="2023-10-20T19:40:19.795" v="15" actId="207"/>
          <ac:grpSpMkLst>
            <pc:docMk/>
            <pc:sldMk cId="0" sldId="262"/>
            <ac:grpSpMk id="4" creationId="{00000000-0000-0000-0000-000000000000}"/>
          </ac:grpSpMkLst>
        </pc:grpChg>
        <pc:grpChg chg="mod">
          <ac:chgData name="Jo Prestia" userId="725aace31fa660f5" providerId="LiveId" clId="{E31DB2E4-39FE-4D87-A34F-16740B16AB91}" dt="2023-10-20T19:40:13.929" v="14" actId="207"/>
          <ac:grpSpMkLst>
            <pc:docMk/>
            <pc:sldMk cId="0" sldId="262"/>
            <ac:grpSpMk id="6" creationId="{00000000-0000-0000-0000-000000000000}"/>
          </ac:grpSpMkLst>
        </pc:grpChg>
        <pc:grpChg chg="mod">
          <ac:chgData name="Jo Prestia" userId="725aace31fa660f5" providerId="LiveId" clId="{E31DB2E4-39FE-4D87-A34F-16740B16AB91}" dt="2023-10-20T19:40:09.890" v="13" actId="207"/>
          <ac:grpSpMkLst>
            <pc:docMk/>
            <pc:sldMk cId="0" sldId="262"/>
            <ac:grpSpMk id="8" creationId="{00000000-0000-0000-0000-000000000000}"/>
          </ac:grpSpMkLst>
        </pc:grpChg>
        <pc:grpChg chg="mod">
          <ac:chgData name="Jo Prestia" userId="725aace31fa660f5" providerId="LiveId" clId="{E31DB2E4-39FE-4D87-A34F-16740B16AB91}" dt="2023-10-20T19:40:02.599" v="12" actId="207"/>
          <ac:grpSpMkLst>
            <pc:docMk/>
            <pc:sldMk cId="0" sldId="262"/>
            <ac:grpSpMk id="10" creationId="{00000000-0000-0000-0000-000000000000}"/>
          </ac:grpSpMkLst>
        </pc:grpChg>
        <pc:grpChg chg="mod">
          <ac:chgData name="Jo Prestia" userId="725aace31fa660f5" providerId="LiveId" clId="{E31DB2E4-39FE-4D87-A34F-16740B16AB91}" dt="2023-10-20T19:39:58.041" v="11" actId="207"/>
          <ac:grpSpMkLst>
            <pc:docMk/>
            <pc:sldMk cId="0" sldId="262"/>
            <ac:grpSpMk id="12" creationId="{00000000-0000-0000-0000-000000000000}"/>
          </ac:grpSpMkLst>
        </pc:grpChg>
      </pc:sldChg>
      <pc:sldChg chg="modSp mod modAnim">
        <pc:chgData name="Jo Prestia" userId="725aace31fa660f5" providerId="LiveId" clId="{E31DB2E4-39FE-4D87-A34F-16740B16AB91}" dt="2023-10-21T23:10:17.233" v="1811"/>
        <pc:sldMkLst>
          <pc:docMk/>
          <pc:sldMk cId="0" sldId="263"/>
        </pc:sldMkLst>
        <pc:spChg chg="mod">
          <ac:chgData name="Jo Prestia" userId="725aace31fa660f5" providerId="LiveId" clId="{E31DB2E4-39FE-4D87-A34F-16740B16AB91}" dt="2023-10-20T19:41:02.431" v="24" actId="207"/>
          <ac:spMkLst>
            <pc:docMk/>
            <pc:sldMk cId="0" sldId="263"/>
            <ac:spMk id="3" creationId="{00000000-0000-0000-0000-000000000000}"/>
          </ac:spMkLst>
        </pc:spChg>
        <pc:spChg chg="mod">
          <ac:chgData name="Jo Prestia" userId="725aace31fa660f5" providerId="LiveId" clId="{E31DB2E4-39FE-4D87-A34F-16740B16AB91}" dt="2023-10-20T19:40:54.968" v="22" actId="207"/>
          <ac:spMkLst>
            <pc:docMk/>
            <pc:sldMk cId="0" sldId="263"/>
            <ac:spMk id="5" creationId="{00000000-0000-0000-0000-000000000000}"/>
          </ac:spMkLst>
        </pc:spChg>
        <pc:spChg chg="mod">
          <ac:chgData name="Jo Prestia" userId="725aace31fa660f5" providerId="LiveId" clId="{E31DB2E4-39FE-4D87-A34F-16740B16AB91}" dt="2023-10-20T19:40:51.503" v="21" actId="207"/>
          <ac:spMkLst>
            <pc:docMk/>
            <pc:sldMk cId="0" sldId="263"/>
            <ac:spMk id="7" creationId="{00000000-0000-0000-0000-000000000000}"/>
          </ac:spMkLst>
        </pc:spChg>
        <pc:spChg chg="mod">
          <ac:chgData name="Jo Prestia" userId="725aace31fa660f5" providerId="LiveId" clId="{E31DB2E4-39FE-4D87-A34F-16740B16AB91}" dt="2023-10-20T19:40:45.268" v="20" actId="207"/>
          <ac:spMkLst>
            <pc:docMk/>
            <pc:sldMk cId="0" sldId="263"/>
            <ac:spMk id="9" creationId="{00000000-0000-0000-0000-000000000000}"/>
          </ac:spMkLst>
        </pc:spChg>
        <pc:spChg chg="mod">
          <ac:chgData name="Jo Prestia" userId="725aace31fa660f5" providerId="LiveId" clId="{E31DB2E4-39FE-4D87-A34F-16740B16AB91}" dt="2023-10-20T19:40:40.154" v="19" actId="207"/>
          <ac:spMkLst>
            <pc:docMk/>
            <pc:sldMk cId="0" sldId="263"/>
            <ac:spMk id="11" creationId="{00000000-0000-0000-0000-000000000000}"/>
          </ac:spMkLst>
        </pc:spChg>
        <pc:spChg chg="mod">
          <ac:chgData name="Jo Prestia" userId="725aace31fa660f5" providerId="LiveId" clId="{E31DB2E4-39FE-4D87-A34F-16740B16AB91}" dt="2023-10-20T19:40:37.053" v="18" actId="207"/>
          <ac:spMkLst>
            <pc:docMk/>
            <pc:sldMk cId="0" sldId="263"/>
            <ac:spMk id="13" creationId="{00000000-0000-0000-0000-000000000000}"/>
          </ac:spMkLst>
        </pc:spChg>
        <pc:spChg chg="mod">
          <ac:chgData name="Jo Prestia" userId="725aace31fa660f5" providerId="LiveId" clId="{E31DB2E4-39FE-4D87-A34F-16740B16AB91}" dt="2023-10-20T19:40:37.053" v="18" actId="207"/>
          <ac:spMkLst>
            <pc:docMk/>
            <pc:sldMk cId="0" sldId="263"/>
            <ac:spMk id="14" creationId="{00000000-0000-0000-0000-000000000000}"/>
          </ac:spMkLst>
        </pc:spChg>
        <pc:grpChg chg="mod">
          <ac:chgData name="Jo Prestia" userId="725aace31fa660f5" providerId="LiveId" clId="{E31DB2E4-39FE-4D87-A34F-16740B16AB91}" dt="2023-10-20T19:41:02.431" v="24" actId="207"/>
          <ac:grpSpMkLst>
            <pc:docMk/>
            <pc:sldMk cId="0" sldId="263"/>
            <ac:grpSpMk id="2" creationId="{00000000-0000-0000-0000-000000000000}"/>
          </ac:grpSpMkLst>
        </pc:grpChg>
        <pc:grpChg chg="mod">
          <ac:chgData name="Jo Prestia" userId="725aace31fa660f5" providerId="LiveId" clId="{E31DB2E4-39FE-4D87-A34F-16740B16AB91}" dt="2023-10-20T19:40:54.968" v="22" actId="207"/>
          <ac:grpSpMkLst>
            <pc:docMk/>
            <pc:sldMk cId="0" sldId="263"/>
            <ac:grpSpMk id="4" creationId="{00000000-0000-0000-0000-000000000000}"/>
          </ac:grpSpMkLst>
        </pc:grpChg>
        <pc:grpChg chg="mod">
          <ac:chgData name="Jo Prestia" userId="725aace31fa660f5" providerId="LiveId" clId="{E31DB2E4-39FE-4D87-A34F-16740B16AB91}" dt="2023-10-20T19:40:51.503" v="21" actId="207"/>
          <ac:grpSpMkLst>
            <pc:docMk/>
            <pc:sldMk cId="0" sldId="263"/>
            <ac:grpSpMk id="6" creationId="{00000000-0000-0000-0000-000000000000}"/>
          </ac:grpSpMkLst>
        </pc:grpChg>
        <pc:grpChg chg="mod">
          <ac:chgData name="Jo Prestia" userId="725aace31fa660f5" providerId="LiveId" clId="{E31DB2E4-39FE-4D87-A34F-16740B16AB91}" dt="2023-10-20T19:40:45.268" v="20" actId="207"/>
          <ac:grpSpMkLst>
            <pc:docMk/>
            <pc:sldMk cId="0" sldId="263"/>
            <ac:grpSpMk id="8" creationId="{00000000-0000-0000-0000-000000000000}"/>
          </ac:grpSpMkLst>
        </pc:grpChg>
        <pc:grpChg chg="mod">
          <ac:chgData name="Jo Prestia" userId="725aace31fa660f5" providerId="LiveId" clId="{E31DB2E4-39FE-4D87-A34F-16740B16AB91}" dt="2023-10-20T19:40:40.154" v="19" actId="207"/>
          <ac:grpSpMkLst>
            <pc:docMk/>
            <pc:sldMk cId="0" sldId="263"/>
            <ac:grpSpMk id="10" creationId="{00000000-0000-0000-0000-000000000000}"/>
          </ac:grpSpMkLst>
        </pc:grpChg>
        <pc:grpChg chg="mod">
          <ac:chgData name="Jo Prestia" userId="725aace31fa660f5" providerId="LiveId" clId="{E31DB2E4-39FE-4D87-A34F-16740B16AB91}" dt="2023-10-20T19:40:37.053" v="18" actId="207"/>
          <ac:grpSpMkLst>
            <pc:docMk/>
            <pc:sldMk cId="0" sldId="263"/>
            <ac:grpSpMk id="12" creationId="{00000000-0000-0000-0000-000000000000}"/>
          </ac:grpSpMkLst>
        </pc:grpChg>
      </pc:sldChg>
      <pc:sldChg chg="delSp modSp mod modAnim">
        <pc:chgData name="Jo Prestia" userId="725aace31fa660f5" providerId="LiveId" clId="{E31DB2E4-39FE-4D87-A34F-16740B16AB91}" dt="2023-10-21T23:11:11.516" v="1817"/>
        <pc:sldMkLst>
          <pc:docMk/>
          <pc:sldMk cId="0" sldId="264"/>
        </pc:sldMkLst>
        <pc:spChg chg="mod">
          <ac:chgData name="Jo Prestia" userId="725aace31fa660f5" providerId="LiveId" clId="{E31DB2E4-39FE-4D87-A34F-16740B16AB91}" dt="2023-10-20T19:41:55.002" v="31" actId="207"/>
          <ac:spMkLst>
            <pc:docMk/>
            <pc:sldMk cId="0" sldId="264"/>
            <ac:spMk id="3" creationId="{00000000-0000-0000-0000-000000000000}"/>
          </ac:spMkLst>
        </pc:spChg>
        <pc:spChg chg="mod">
          <ac:chgData name="Jo Prestia" userId="725aace31fa660f5" providerId="LiveId" clId="{E31DB2E4-39FE-4D87-A34F-16740B16AB91}" dt="2023-10-20T19:41:51.750" v="30" actId="207"/>
          <ac:spMkLst>
            <pc:docMk/>
            <pc:sldMk cId="0" sldId="264"/>
            <ac:spMk id="5" creationId="{00000000-0000-0000-0000-000000000000}"/>
          </ac:spMkLst>
        </pc:spChg>
        <pc:spChg chg="mod">
          <ac:chgData name="Jo Prestia" userId="725aace31fa660f5" providerId="LiveId" clId="{E31DB2E4-39FE-4D87-A34F-16740B16AB91}" dt="2023-10-20T19:41:33.912" v="29" actId="207"/>
          <ac:spMkLst>
            <pc:docMk/>
            <pc:sldMk cId="0" sldId="264"/>
            <ac:spMk id="8" creationId="{00000000-0000-0000-0000-000000000000}"/>
          </ac:spMkLst>
        </pc:spChg>
        <pc:spChg chg="mod">
          <ac:chgData name="Jo Prestia" userId="725aace31fa660f5" providerId="LiveId" clId="{E31DB2E4-39FE-4D87-A34F-16740B16AB91}" dt="2023-10-20T19:41:58.830" v="32" actId="1076"/>
          <ac:spMkLst>
            <pc:docMk/>
            <pc:sldMk cId="0" sldId="264"/>
            <ac:spMk id="9" creationId="{00000000-0000-0000-0000-000000000000}"/>
          </ac:spMkLst>
        </pc:spChg>
        <pc:spChg chg="mod">
          <ac:chgData name="Jo Prestia" userId="725aace31fa660f5" providerId="LiveId" clId="{E31DB2E4-39FE-4D87-A34F-16740B16AB91}" dt="2023-10-20T19:42:03.117" v="33" actId="1076"/>
          <ac:spMkLst>
            <pc:docMk/>
            <pc:sldMk cId="0" sldId="264"/>
            <ac:spMk id="10" creationId="{00000000-0000-0000-0000-000000000000}"/>
          </ac:spMkLst>
        </pc:spChg>
        <pc:spChg chg="mod">
          <ac:chgData name="Jo Prestia" userId="725aace31fa660f5" providerId="LiveId" clId="{E31DB2E4-39FE-4D87-A34F-16740B16AB91}" dt="2023-10-20T19:42:29.018" v="40" actId="1076"/>
          <ac:spMkLst>
            <pc:docMk/>
            <pc:sldMk cId="0" sldId="264"/>
            <ac:spMk id="11" creationId="{00000000-0000-0000-0000-000000000000}"/>
          </ac:spMkLst>
        </pc:spChg>
        <pc:spChg chg="mod">
          <ac:chgData name="Jo Prestia" userId="725aace31fa660f5" providerId="LiveId" clId="{E31DB2E4-39FE-4D87-A34F-16740B16AB91}" dt="2023-10-20T19:43:18.382" v="47" actId="1076"/>
          <ac:spMkLst>
            <pc:docMk/>
            <pc:sldMk cId="0" sldId="264"/>
            <ac:spMk id="14" creationId="{00000000-0000-0000-0000-000000000000}"/>
          </ac:spMkLst>
        </pc:spChg>
        <pc:spChg chg="mod">
          <ac:chgData name="Jo Prestia" userId="725aace31fa660f5" providerId="LiveId" clId="{E31DB2E4-39FE-4D87-A34F-16740B16AB91}" dt="2023-10-20T19:42:58.114" v="44" actId="1076"/>
          <ac:spMkLst>
            <pc:docMk/>
            <pc:sldMk cId="0" sldId="264"/>
            <ac:spMk id="15" creationId="{00000000-0000-0000-0000-000000000000}"/>
          </ac:spMkLst>
        </pc:spChg>
        <pc:spChg chg="mod">
          <ac:chgData name="Jo Prestia" userId="725aace31fa660f5" providerId="LiveId" clId="{E31DB2E4-39FE-4D87-A34F-16740B16AB91}" dt="2023-10-20T19:42:53.595" v="43" actId="1076"/>
          <ac:spMkLst>
            <pc:docMk/>
            <pc:sldMk cId="0" sldId="264"/>
            <ac:spMk id="16" creationId="{00000000-0000-0000-0000-000000000000}"/>
          </ac:spMkLst>
        </pc:spChg>
        <pc:spChg chg="mod">
          <ac:chgData name="Jo Prestia" userId="725aace31fa660f5" providerId="LiveId" clId="{E31DB2E4-39FE-4D87-A34F-16740B16AB91}" dt="2023-10-20T19:43:21.680" v="48" actId="1076"/>
          <ac:spMkLst>
            <pc:docMk/>
            <pc:sldMk cId="0" sldId="264"/>
            <ac:spMk id="19" creationId="{00000000-0000-0000-0000-000000000000}"/>
          </ac:spMkLst>
        </pc:spChg>
        <pc:grpChg chg="mod">
          <ac:chgData name="Jo Prestia" userId="725aace31fa660f5" providerId="LiveId" clId="{E31DB2E4-39FE-4D87-A34F-16740B16AB91}" dt="2023-10-20T19:42:39.677" v="42" actId="14100"/>
          <ac:grpSpMkLst>
            <pc:docMk/>
            <pc:sldMk cId="0" sldId="264"/>
            <ac:grpSpMk id="2" creationId="{00000000-0000-0000-0000-000000000000}"/>
          </ac:grpSpMkLst>
        </pc:grpChg>
        <pc:grpChg chg="mod">
          <ac:chgData name="Jo Prestia" userId="725aace31fa660f5" providerId="LiveId" clId="{E31DB2E4-39FE-4D87-A34F-16740B16AB91}" dt="2023-10-20T19:43:14.907" v="46" actId="1076"/>
          <ac:grpSpMkLst>
            <pc:docMk/>
            <pc:sldMk cId="0" sldId="264"/>
            <ac:grpSpMk id="4" creationId="{00000000-0000-0000-0000-000000000000}"/>
          </ac:grpSpMkLst>
        </pc:grpChg>
        <pc:grpChg chg="del mod">
          <ac:chgData name="Jo Prestia" userId="725aace31fa660f5" providerId="LiveId" clId="{E31DB2E4-39FE-4D87-A34F-16740B16AB91}" dt="2023-10-20T19:41:21.790" v="27" actId="478"/>
          <ac:grpSpMkLst>
            <pc:docMk/>
            <pc:sldMk cId="0" sldId="264"/>
            <ac:grpSpMk id="20" creationId="{00000000-0000-0000-0000-000000000000}"/>
          </ac:grpSpMkLst>
        </pc:grpChg>
        <pc:grpChg chg="del">
          <ac:chgData name="Jo Prestia" userId="725aace31fa660f5" providerId="LiveId" clId="{E31DB2E4-39FE-4D87-A34F-16740B16AB91}" dt="2023-10-20T19:41:23.717" v="28" actId="478"/>
          <ac:grpSpMkLst>
            <pc:docMk/>
            <pc:sldMk cId="0" sldId="264"/>
            <ac:grpSpMk id="22" creationId="{00000000-0000-0000-0000-000000000000}"/>
          </ac:grpSpMkLst>
        </pc:grpChg>
      </pc:sldChg>
      <pc:sldChg chg="modSp mod modAnim">
        <pc:chgData name="Jo Prestia" userId="725aace31fa660f5" providerId="LiveId" clId="{E31DB2E4-39FE-4D87-A34F-16740B16AB91}" dt="2023-10-21T23:12:06.188" v="1832"/>
        <pc:sldMkLst>
          <pc:docMk/>
          <pc:sldMk cId="0" sldId="265"/>
        </pc:sldMkLst>
        <pc:spChg chg="mod">
          <ac:chgData name="Jo Prestia" userId="725aace31fa660f5" providerId="LiveId" clId="{E31DB2E4-39FE-4D87-A34F-16740B16AB91}" dt="2023-10-21T22:25:06.481" v="55" actId="1076"/>
          <ac:spMkLst>
            <pc:docMk/>
            <pc:sldMk cId="0" sldId="265"/>
            <ac:spMk id="2" creationId="{00000000-0000-0000-0000-000000000000}"/>
          </ac:spMkLst>
        </pc:spChg>
        <pc:spChg chg="mod">
          <ac:chgData name="Jo Prestia" userId="725aace31fa660f5" providerId="LiveId" clId="{E31DB2E4-39FE-4D87-A34F-16740B16AB91}" dt="2023-10-21T22:25:07.527" v="60" actId="207"/>
          <ac:spMkLst>
            <pc:docMk/>
            <pc:sldMk cId="0" sldId="265"/>
            <ac:spMk id="3" creationId="{00000000-0000-0000-0000-000000000000}"/>
          </ac:spMkLst>
        </pc:spChg>
        <pc:spChg chg="mod">
          <ac:chgData name="Jo Prestia" userId="725aace31fa660f5" providerId="LiveId" clId="{E31DB2E4-39FE-4D87-A34F-16740B16AB91}" dt="2023-10-21T22:25:07.307" v="59" actId="207"/>
          <ac:spMkLst>
            <pc:docMk/>
            <pc:sldMk cId="0" sldId="265"/>
            <ac:spMk id="4" creationId="{00000000-0000-0000-0000-000000000000}"/>
          </ac:spMkLst>
        </pc:spChg>
        <pc:spChg chg="mod">
          <ac:chgData name="Jo Prestia" userId="725aace31fa660f5" providerId="LiveId" clId="{E31DB2E4-39FE-4D87-A34F-16740B16AB91}" dt="2023-10-21T22:25:06.882" v="57" actId="1076"/>
          <ac:spMkLst>
            <pc:docMk/>
            <pc:sldMk cId="0" sldId="265"/>
            <ac:spMk id="5" creationId="{00000000-0000-0000-0000-000000000000}"/>
          </ac:spMkLst>
        </pc:spChg>
      </pc:sldChg>
      <pc:sldChg chg="modAnim">
        <pc:chgData name="Jo Prestia" userId="725aace31fa660f5" providerId="LiveId" clId="{E31DB2E4-39FE-4D87-A34F-16740B16AB91}" dt="2023-10-21T23:12:34.509" v="1838"/>
        <pc:sldMkLst>
          <pc:docMk/>
          <pc:sldMk cId="0" sldId="266"/>
        </pc:sldMkLst>
      </pc:sldChg>
      <pc:sldChg chg="modAnim">
        <pc:chgData name="Jo Prestia" userId="725aace31fa660f5" providerId="LiveId" clId="{E31DB2E4-39FE-4D87-A34F-16740B16AB91}" dt="2023-10-21T23:13:23.009" v="1847"/>
        <pc:sldMkLst>
          <pc:docMk/>
          <pc:sldMk cId="0" sldId="267"/>
        </pc:sldMkLst>
      </pc:sldChg>
      <pc:sldChg chg="addSp delSp modSp add mod modAnim">
        <pc:chgData name="Jo Prestia" userId="725aace31fa660f5" providerId="LiveId" clId="{E31DB2E4-39FE-4D87-A34F-16740B16AB91}" dt="2023-10-21T23:05:07.003" v="1746"/>
        <pc:sldMkLst>
          <pc:docMk/>
          <pc:sldMk cId="1098303733" sldId="268"/>
        </pc:sldMkLst>
        <pc:spChg chg="mod">
          <ac:chgData name="Jo Prestia" userId="725aace31fa660f5" providerId="LiveId" clId="{E31DB2E4-39FE-4D87-A34F-16740B16AB91}" dt="2023-10-21T22:31:26.987" v="148" actId="20577"/>
          <ac:spMkLst>
            <pc:docMk/>
            <pc:sldMk cId="1098303733" sldId="268"/>
            <ac:spMk id="7" creationId="{00000000-0000-0000-0000-000000000000}"/>
          </ac:spMkLst>
        </pc:spChg>
        <pc:spChg chg="del mod">
          <ac:chgData name="Jo Prestia" userId="725aace31fa660f5" providerId="LiveId" clId="{E31DB2E4-39FE-4D87-A34F-16740B16AB91}" dt="2023-10-21T22:32:02.683" v="153"/>
          <ac:spMkLst>
            <pc:docMk/>
            <pc:sldMk cId="1098303733" sldId="268"/>
            <ac:spMk id="8" creationId="{00000000-0000-0000-0000-000000000000}"/>
          </ac:spMkLst>
        </pc:spChg>
        <pc:spChg chg="mod">
          <ac:chgData name="Jo Prestia" userId="725aace31fa660f5" providerId="LiveId" clId="{E31DB2E4-39FE-4D87-A34F-16740B16AB91}" dt="2023-10-21T22:35:36.439" v="973" actId="1076"/>
          <ac:spMkLst>
            <pc:docMk/>
            <pc:sldMk cId="1098303733" sldId="268"/>
            <ac:spMk id="9" creationId="{00000000-0000-0000-0000-000000000000}"/>
          </ac:spMkLst>
        </pc:spChg>
        <pc:spChg chg="mod">
          <ac:chgData name="Jo Prestia" userId="725aace31fa660f5" providerId="LiveId" clId="{E31DB2E4-39FE-4D87-A34F-16740B16AB91}" dt="2023-10-21T22:35:23.385" v="971" actId="1076"/>
          <ac:spMkLst>
            <pc:docMk/>
            <pc:sldMk cId="1098303733" sldId="268"/>
            <ac:spMk id="10" creationId="{00000000-0000-0000-0000-000000000000}"/>
          </ac:spMkLst>
        </pc:spChg>
        <pc:spChg chg="del topLvl">
          <ac:chgData name="Jo Prestia" userId="725aace31fa660f5" providerId="LiveId" clId="{E31DB2E4-39FE-4D87-A34F-16740B16AB91}" dt="2023-10-21T22:35:53.804" v="976" actId="478"/>
          <ac:spMkLst>
            <pc:docMk/>
            <pc:sldMk cId="1098303733" sldId="268"/>
            <ac:spMk id="15" creationId="{00000000-0000-0000-0000-000000000000}"/>
          </ac:spMkLst>
        </pc:spChg>
        <pc:spChg chg="topLvl">
          <ac:chgData name="Jo Prestia" userId="725aace31fa660f5" providerId="LiveId" clId="{E31DB2E4-39FE-4D87-A34F-16740B16AB91}" dt="2023-10-21T22:35:53.804" v="976" actId="478"/>
          <ac:spMkLst>
            <pc:docMk/>
            <pc:sldMk cId="1098303733" sldId="268"/>
            <ac:spMk id="16" creationId="{00000000-0000-0000-0000-000000000000}"/>
          </ac:spMkLst>
        </pc:spChg>
        <pc:spChg chg="add del mod">
          <ac:chgData name="Jo Prestia" userId="725aace31fa660f5" providerId="LiveId" clId="{E31DB2E4-39FE-4D87-A34F-16740B16AB91}" dt="2023-10-21T22:35:18.742" v="970" actId="478"/>
          <ac:spMkLst>
            <pc:docMk/>
            <pc:sldMk cId="1098303733" sldId="268"/>
            <ac:spMk id="18" creationId="{5AA06BA3-9E7C-358A-2DF3-FEA164763A11}"/>
          </ac:spMkLst>
        </pc:spChg>
        <pc:spChg chg="add mod">
          <ac:chgData name="Jo Prestia" userId="725aace31fa660f5" providerId="LiveId" clId="{E31DB2E4-39FE-4D87-A34F-16740B16AB91}" dt="2023-10-21T22:36:49.317" v="985" actId="1076"/>
          <ac:spMkLst>
            <pc:docMk/>
            <pc:sldMk cId="1098303733" sldId="268"/>
            <ac:spMk id="19" creationId="{BE79F881-F18F-BCAD-EBE6-2D0EE9AE9A8D}"/>
          </ac:spMkLst>
        </pc:spChg>
        <pc:spChg chg="add del mod">
          <ac:chgData name="Jo Prestia" userId="725aace31fa660f5" providerId="LiveId" clId="{E31DB2E4-39FE-4D87-A34F-16740B16AB91}" dt="2023-10-21T22:37:13.113" v="987" actId="478"/>
          <ac:spMkLst>
            <pc:docMk/>
            <pc:sldMk cId="1098303733" sldId="268"/>
            <ac:spMk id="20" creationId="{F9A2C6AE-6C54-1634-76F5-827E0386AA3B}"/>
          </ac:spMkLst>
        </pc:spChg>
        <pc:spChg chg="add del mod">
          <ac:chgData name="Jo Prestia" userId="725aace31fa660f5" providerId="LiveId" clId="{E31DB2E4-39FE-4D87-A34F-16740B16AB91}" dt="2023-10-21T22:37:18.125" v="989" actId="478"/>
          <ac:spMkLst>
            <pc:docMk/>
            <pc:sldMk cId="1098303733" sldId="268"/>
            <ac:spMk id="22" creationId="{EC34D9E4-7B33-07CB-AADD-B16550B0CD89}"/>
          </ac:spMkLst>
        </pc:spChg>
        <pc:spChg chg="add mod">
          <ac:chgData name="Jo Prestia" userId="725aace31fa660f5" providerId="LiveId" clId="{E31DB2E4-39FE-4D87-A34F-16740B16AB91}" dt="2023-10-21T22:37:33.202" v="991" actId="207"/>
          <ac:spMkLst>
            <pc:docMk/>
            <pc:sldMk cId="1098303733" sldId="268"/>
            <ac:spMk id="23" creationId="{4E238434-4487-F5E9-5425-1E28C32D6C16}"/>
          </ac:spMkLst>
        </pc:spChg>
        <pc:spChg chg="add mod">
          <ac:chgData name="Jo Prestia" userId="725aace31fa660f5" providerId="LiveId" clId="{E31DB2E4-39FE-4D87-A34F-16740B16AB91}" dt="2023-10-21T22:37:44.848" v="993" actId="1076"/>
          <ac:spMkLst>
            <pc:docMk/>
            <pc:sldMk cId="1098303733" sldId="268"/>
            <ac:spMk id="24" creationId="{38457F39-4EB9-AD67-1579-FF40FF29FD05}"/>
          </ac:spMkLst>
        </pc:spChg>
        <pc:spChg chg="add mod">
          <ac:chgData name="Jo Prestia" userId="725aace31fa660f5" providerId="LiveId" clId="{E31DB2E4-39FE-4D87-A34F-16740B16AB91}" dt="2023-10-21T22:37:54.227" v="995" actId="1076"/>
          <ac:spMkLst>
            <pc:docMk/>
            <pc:sldMk cId="1098303733" sldId="268"/>
            <ac:spMk id="25" creationId="{604CC891-54BE-CE0F-7600-A0BFABE2A249}"/>
          </ac:spMkLst>
        </pc:spChg>
        <pc:grpChg chg="del">
          <ac:chgData name="Jo Prestia" userId="725aace31fa660f5" providerId="LiveId" clId="{E31DB2E4-39FE-4D87-A34F-16740B16AB91}" dt="2023-10-21T22:35:48.739" v="974" actId="478"/>
          <ac:grpSpMkLst>
            <pc:docMk/>
            <pc:sldMk cId="1098303733" sldId="268"/>
            <ac:grpSpMk id="4" creationId="{00000000-0000-0000-0000-000000000000}"/>
          </ac:grpSpMkLst>
        </pc:grpChg>
        <pc:grpChg chg="del">
          <ac:chgData name="Jo Prestia" userId="725aace31fa660f5" providerId="LiveId" clId="{E31DB2E4-39FE-4D87-A34F-16740B16AB91}" dt="2023-10-21T22:35:49.793" v="975" actId="478"/>
          <ac:grpSpMkLst>
            <pc:docMk/>
            <pc:sldMk cId="1098303733" sldId="268"/>
            <ac:grpSpMk id="11" creationId="{00000000-0000-0000-0000-000000000000}"/>
          </ac:grpSpMkLst>
        </pc:grpChg>
        <pc:grpChg chg="del">
          <ac:chgData name="Jo Prestia" userId="725aace31fa660f5" providerId="LiveId" clId="{E31DB2E4-39FE-4D87-A34F-16740B16AB91}" dt="2023-10-21T22:35:53.804" v="976" actId="478"/>
          <ac:grpSpMkLst>
            <pc:docMk/>
            <pc:sldMk cId="1098303733" sldId="268"/>
            <ac:grpSpMk id="14" creationId="{00000000-0000-0000-0000-000000000000}"/>
          </ac:grpSpMkLst>
        </pc:grpChg>
        <pc:picChg chg="add del mod">
          <ac:chgData name="Jo Prestia" userId="725aace31fa660f5" providerId="LiveId" clId="{E31DB2E4-39FE-4D87-A34F-16740B16AB91}" dt="2023-10-21T22:37:17.037" v="988" actId="478"/>
          <ac:picMkLst>
            <pc:docMk/>
            <pc:sldMk cId="1098303733" sldId="268"/>
            <ac:picMk id="21" creationId="{D79C51F7-629F-5A99-D457-44C3EC9DD5D8}"/>
          </ac:picMkLst>
        </pc:picChg>
      </pc:sldChg>
      <pc:sldChg chg="addSp delSp modSp add mod modAnim">
        <pc:chgData name="Jo Prestia" userId="725aace31fa660f5" providerId="LiveId" clId="{E31DB2E4-39FE-4D87-A34F-16740B16AB91}" dt="2023-10-21T23:05:28.346" v="1753"/>
        <pc:sldMkLst>
          <pc:docMk/>
          <pc:sldMk cId="2550794602" sldId="269"/>
        </pc:sldMkLst>
        <pc:spChg chg="add del mod">
          <ac:chgData name="Jo Prestia" userId="725aace31fa660f5" providerId="LiveId" clId="{E31DB2E4-39FE-4D87-A34F-16740B16AB91}" dt="2023-10-21T22:40:48.180" v="1570" actId="478"/>
          <ac:spMkLst>
            <pc:docMk/>
            <pc:sldMk cId="2550794602" sldId="269"/>
            <ac:spMk id="5" creationId="{524A5C12-8C7C-4B83-09CE-280EE52DC86F}"/>
          </ac:spMkLst>
        </pc:spChg>
        <pc:spChg chg="mod">
          <ac:chgData name="Jo Prestia" userId="725aace31fa660f5" providerId="LiveId" clId="{E31DB2E4-39FE-4D87-A34F-16740B16AB91}" dt="2023-10-21T22:40:53.331" v="1571" actId="1076"/>
          <ac:spMkLst>
            <pc:docMk/>
            <pc:sldMk cId="2550794602" sldId="269"/>
            <ac:spMk id="9" creationId="{00000000-0000-0000-0000-000000000000}"/>
          </ac:spMkLst>
        </pc:spChg>
        <pc:spChg chg="mod">
          <ac:chgData name="Jo Prestia" userId="725aace31fa660f5" providerId="LiveId" clId="{E31DB2E4-39FE-4D87-A34F-16740B16AB91}" dt="2023-10-21T22:40:42.913" v="1568" actId="20577"/>
          <ac:spMkLst>
            <pc:docMk/>
            <pc:sldMk cId="2550794602" sldId="269"/>
            <ac:spMk id="10" creationId="{00000000-0000-0000-0000-000000000000}"/>
          </ac:spMkLst>
        </pc:spChg>
        <pc:spChg chg="mod">
          <ac:chgData name="Jo Prestia" userId="725aace31fa660f5" providerId="LiveId" clId="{E31DB2E4-39FE-4D87-A34F-16740B16AB91}" dt="2023-10-21T22:41:00.057" v="1572" actId="1076"/>
          <ac:spMkLst>
            <pc:docMk/>
            <pc:sldMk cId="2550794602" sldId="269"/>
            <ac:spMk id="19" creationId="{BE79F881-F18F-BCAD-EBE6-2D0EE9AE9A8D}"/>
          </ac:spMkLst>
        </pc:spChg>
      </pc:sldChg>
      <pc:sldChg chg="addSp delSp modSp add mod modAnim">
        <pc:chgData name="Jo Prestia" userId="725aace31fa660f5" providerId="LiveId" clId="{E31DB2E4-39FE-4D87-A34F-16740B16AB91}" dt="2023-10-21T23:06:44.927" v="1770"/>
        <pc:sldMkLst>
          <pc:docMk/>
          <pc:sldMk cId="1084060246" sldId="270"/>
        </pc:sldMkLst>
        <pc:spChg chg="del mod">
          <ac:chgData name="Jo Prestia" userId="725aace31fa660f5" providerId="LiveId" clId="{E31DB2E4-39FE-4D87-A34F-16740B16AB91}" dt="2023-10-21T22:50:11.228" v="1710" actId="478"/>
          <ac:spMkLst>
            <pc:docMk/>
            <pc:sldMk cId="1084060246" sldId="270"/>
            <ac:spMk id="2" creationId="{00000000-0000-0000-0000-000000000000}"/>
          </ac:spMkLst>
        </pc:spChg>
        <pc:spChg chg="del">
          <ac:chgData name="Jo Prestia" userId="725aace31fa660f5" providerId="LiveId" clId="{E31DB2E4-39FE-4D87-A34F-16740B16AB91}" dt="2023-10-21T22:46:48.633" v="1696" actId="478"/>
          <ac:spMkLst>
            <pc:docMk/>
            <pc:sldMk cId="1084060246" sldId="270"/>
            <ac:spMk id="3" creationId="{00000000-0000-0000-0000-000000000000}"/>
          </ac:spMkLst>
        </pc:spChg>
        <pc:spChg chg="add del mod">
          <ac:chgData name="Jo Prestia" userId="725aace31fa660f5" providerId="LiveId" clId="{E31DB2E4-39FE-4D87-A34F-16740B16AB91}" dt="2023-10-21T22:44:50.312" v="1668"/>
          <ac:spMkLst>
            <pc:docMk/>
            <pc:sldMk cId="1084060246" sldId="270"/>
            <ac:spMk id="4" creationId="{D545EF06-0CDB-3FC0-E43D-7AA3FAF5168C}"/>
          </ac:spMkLst>
        </pc:spChg>
        <pc:spChg chg="add del mod">
          <ac:chgData name="Jo Prestia" userId="725aace31fa660f5" providerId="LiveId" clId="{E31DB2E4-39FE-4D87-A34F-16740B16AB91}" dt="2023-10-21T22:44:50.312" v="1668"/>
          <ac:spMkLst>
            <pc:docMk/>
            <pc:sldMk cId="1084060246" sldId="270"/>
            <ac:spMk id="5" creationId="{874E6517-A6D4-BEB1-9238-685505951815}"/>
          </ac:spMkLst>
        </pc:spChg>
        <pc:spChg chg="add del mod">
          <ac:chgData name="Jo Prestia" userId="725aace31fa660f5" providerId="LiveId" clId="{E31DB2E4-39FE-4D87-A34F-16740B16AB91}" dt="2023-10-21T22:44:50.312" v="1668"/>
          <ac:spMkLst>
            <pc:docMk/>
            <pc:sldMk cId="1084060246" sldId="270"/>
            <ac:spMk id="6" creationId="{E58DF1EA-FDAD-F5F9-85AB-ED3D0FDEA375}"/>
          </ac:spMkLst>
        </pc:spChg>
        <pc:spChg chg="mod">
          <ac:chgData name="Jo Prestia" userId="725aace31fa660f5" providerId="LiveId" clId="{E31DB2E4-39FE-4D87-A34F-16740B16AB91}" dt="2023-10-21T22:46:46.984" v="1695" actId="1076"/>
          <ac:spMkLst>
            <pc:docMk/>
            <pc:sldMk cId="1084060246" sldId="270"/>
            <ac:spMk id="7" creationId="{00000000-0000-0000-0000-000000000000}"/>
          </ac:spMkLst>
        </pc:spChg>
        <pc:spChg chg="add del mod">
          <ac:chgData name="Jo Prestia" userId="725aace31fa660f5" providerId="LiveId" clId="{E31DB2E4-39FE-4D87-A34F-16740B16AB91}" dt="2023-10-21T22:44:50.312" v="1668"/>
          <ac:spMkLst>
            <pc:docMk/>
            <pc:sldMk cId="1084060246" sldId="270"/>
            <ac:spMk id="8" creationId="{20DC55B8-D0EA-44AF-2D20-373706268680}"/>
          </ac:spMkLst>
        </pc:spChg>
        <pc:spChg chg="del mod">
          <ac:chgData name="Jo Prestia" userId="725aace31fa660f5" providerId="LiveId" clId="{E31DB2E4-39FE-4D87-A34F-16740B16AB91}" dt="2023-10-21T22:43:01.037" v="1579" actId="478"/>
          <ac:spMkLst>
            <pc:docMk/>
            <pc:sldMk cId="1084060246" sldId="270"/>
            <ac:spMk id="9" creationId="{00000000-0000-0000-0000-000000000000}"/>
          </ac:spMkLst>
        </pc:spChg>
        <pc:spChg chg="del">
          <ac:chgData name="Jo Prestia" userId="725aace31fa660f5" providerId="LiveId" clId="{E31DB2E4-39FE-4D87-A34F-16740B16AB91}" dt="2023-10-21T22:42:49.812" v="1574" actId="478"/>
          <ac:spMkLst>
            <pc:docMk/>
            <pc:sldMk cId="1084060246" sldId="270"/>
            <ac:spMk id="10" creationId="{00000000-0000-0000-0000-000000000000}"/>
          </ac:spMkLst>
        </pc:spChg>
        <pc:spChg chg="add del mod">
          <ac:chgData name="Jo Prestia" userId="725aace31fa660f5" providerId="LiveId" clId="{E31DB2E4-39FE-4D87-A34F-16740B16AB91}" dt="2023-10-21T22:44:50.312" v="1668"/>
          <ac:spMkLst>
            <pc:docMk/>
            <pc:sldMk cId="1084060246" sldId="270"/>
            <ac:spMk id="11" creationId="{B763D7B2-B218-B9E6-8AF0-0AA292371DDB}"/>
          </ac:spMkLst>
        </pc:spChg>
        <pc:spChg chg="mod">
          <ac:chgData name="Jo Prestia" userId="725aace31fa660f5" providerId="LiveId" clId="{E31DB2E4-39FE-4D87-A34F-16740B16AB91}" dt="2023-10-21T22:44:44.097" v="1665"/>
          <ac:spMkLst>
            <pc:docMk/>
            <pc:sldMk cId="1084060246" sldId="270"/>
            <ac:spMk id="13" creationId="{3F565A81-3C00-C3CB-80CE-DBB9F401ADA5}"/>
          </ac:spMkLst>
        </pc:spChg>
        <pc:spChg chg="mod">
          <ac:chgData name="Jo Prestia" userId="725aace31fa660f5" providerId="LiveId" clId="{E31DB2E4-39FE-4D87-A34F-16740B16AB91}" dt="2023-10-21T22:44:44.097" v="1665"/>
          <ac:spMkLst>
            <pc:docMk/>
            <pc:sldMk cId="1084060246" sldId="270"/>
            <ac:spMk id="14" creationId="{D678F24C-367B-BDED-7F91-77E90CDE894F}"/>
          </ac:spMkLst>
        </pc:spChg>
        <pc:spChg chg="del">
          <ac:chgData name="Jo Prestia" userId="725aace31fa660f5" providerId="LiveId" clId="{E31DB2E4-39FE-4D87-A34F-16740B16AB91}" dt="2023-10-21T22:42:49.812" v="1574" actId="478"/>
          <ac:spMkLst>
            <pc:docMk/>
            <pc:sldMk cId="1084060246" sldId="270"/>
            <ac:spMk id="16" creationId="{00000000-0000-0000-0000-000000000000}"/>
          </ac:spMkLst>
        </pc:spChg>
        <pc:spChg chg="mod">
          <ac:chgData name="Jo Prestia" userId="725aace31fa660f5" providerId="LiveId" clId="{E31DB2E4-39FE-4D87-A34F-16740B16AB91}" dt="2023-10-21T22:44:44.097" v="1665"/>
          <ac:spMkLst>
            <pc:docMk/>
            <pc:sldMk cId="1084060246" sldId="270"/>
            <ac:spMk id="17" creationId="{8C625577-3691-1F68-657B-C77181CE0BD4}"/>
          </ac:spMkLst>
        </pc:spChg>
        <pc:spChg chg="mod">
          <ac:chgData name="Jo Prestia" userId="725aace31fa660f5" providerId="LiveId" clId="{E31DB2E4-39FE-4D87-A34F-16740B16AB91}" dt="2023-10-21T22:44:44.097" v="1665"/>
          <ac:spMkLst>
            <pc:docMk/>
            <pc:sldMk cId="1084060246" sldId="270"/>
            <ac:spMk id="18" creationId="{FC7A08A8-06E8-1983-BFBE-B8774BE76136}"/>
          </ac:spMkLst>
        </pc:spChg>
        <pc:spChg chg="del mod">
          <ac:chgData name="Jo Prestia" userId="725aace31fa660f5" providerId="LiveId" clId="{E31DB2E4-39FE-4D87-A34F-16740B16AB91}" dt="2023-10-21T22:42:57.894" v="1577" actId="478"/>
          <ac:spMkLst>
            <pc:docMk/>
            <pc:sldMk cId="1084060246" sldId="270"/>
            <ac:spMk id="19" creationId="{BE79F881-F18F-BCAD-EBE6-2D0EE9AE9A8D}"/>
          </ac:spMkLst>
        </pc:spChg>
        <pc:spChg chg="add del mod">
          <ac:chgData name="Jo Prestia" userId="725aace31fa660f5" providerId="LiveId" clId="{E31DB2E4-39FE-4D87-A34F-16740B16AB91}" dt="2023-10-21T22:44:50.312" v="1668"/>
          <ac:spMkLst>
            <pc:docMk/>
            <pc:sldMk cId="1084060246" sldId="270"/>
            <ac:spMk id="20" creationId="{D16143F5-9761-5265-4DD2-3CF1A7A77C4E}"/>
          </ac:spMkLst>
        </pc:spChg>
        <pc:spChg chg="mod">
          <ac:chgData name="Jo Prestia" userId="725aace31fa660f5" providerId="LiveId" clId="{E31DB2E4-39FE-4D87-A34F-16740B16AB91}" dt="2023-10-21T22:44:44.097" v="1665"/>
          <ac:spMkLst>
            <pc:docMk/>
            <pc:sldMk cId="1084060246" sldId="270"/>
            <ac:spMk id="22" creationId="{85B0EA9E-F418-1EBD-BD7F-74ED4C37008F}"/>
          </ac:spMkLst>
        </pc:spChg>
        <pc:spChg chg="del">
          <ac:chgData name="Jo Prestia" userId="725aace31fa660f5" providerId="LiveId" clId="{E31DB2E4-39FE-4D87-A34F-16740B16AB91}" dt="2023-10-21T22:43:03.070" v="1580" actId="478"/>
          <ac:spMkLst>
            <pc:docMk/>
            <pc:sldMk cId="1084060246" sldId="270"/>
            <ac:spMk id="23" creationId="{4E238434-4487-F5E9-5425-1E28C32D6C16}"/>
          </ac:spMkLst>
        </pc:spChg>
        <pc:spChg chg="del">
          <ac:chgData name="Jo Prestia" userId="725aace31fa660f5" providerId="LiveId" clId="{E31DB2E4-39FE-4D87-A34F-16740B16AB91}" dt="2023-10-21T22:42:49.812" v="1574" actId="478"/>
          <ac:spMkLst>
            <pc:docMk/>
            <pc:sldMk cId="1084060246" sldId="270"/>
            <ac:spMk id="24" creationId="{38457F39-4EB9-AD67-1579-FF40FF29FD05}"/>
          </ac:spMkLst>
        </pc:spChg>
        <pc:spChg chg="del">
          <ac:chgData name="Jo Prestia" userId="725aace31fa660f5" providerId="LiveId" clId="{E31DB2E4-39FE-4D87-A34F-16740B16AB91}" dt="2023-10-21T22:42:49.812" v="1574" actId="478"/>
          <ac:spMkLst>
            <pc:docMk/>
            <pc:sldMk cId="1084060246" sldId="270"/>
            <ac:spMk id="25" creationId="{604CC891-54BE-CE0F-7600-A0BFABE2A249}"/>
          </ac:spMkLst>
        </pc:spChg>
        <pc:spChg chg="mod">
          <ac:chgData name="Jo Prestia" userId="725aace31fa660f5" providerId="LiveId" clId="{E31DB2E4-39FE-4D87-A34F-16740B16AB91}" dt="2023-10-21T22:44:44.097" v="1665"/>
          <ac:spMkLst>
            <pc:docMk/>
            <pc:sldMk cId="1084060246" sldId="270"/>
            <ac:spMk id="26" creationId="{5A7DDCC8-B89E-3488-8667-92AA52EEF61D}"/>
          </ac:spMkLst>
        </pc:spChg>
        <pc:spChg chg="mod">
          <ac:chgData name="Jo Prestia" userId="725aace31fa660f5" providerId="LiveId" clId="{E31DB2E4-39FE-4D87-A34F-16740B16AB91}" dt="2023-10-21T22:44:44.097" v="1665"/>
          <ac:spMkLst>
            <pc:docMk/>
            <pc:sldMk cId="1084060246" sldId="270"/>
            <ac:spMk id="27" creationId="{F3D3505E-EF0A-8393-0590-F919BD8090C8}"/>
          </ac:spMkLst>
        </pc:spChg>
        <pc:spChg chg="mod">
          <ac:chgData name="Jo Prestia" userId="725aace31fa660f5" providerId="LiveId" clId="{E31DB2E4-39FE-4D87-A34F-16740B16AB91}" dt="2023-10-21T22:44:44.097" v="1665"/>
          <ac:spMkLst>
            <pc:docMk/>
            <pc:sldMk cId="1084060246" sldId="270"/>
            <ac:spMk id="28" creationId="{3EA431A1-EF16-653C-B8E7-B5AF3AB060BA}"/>
          </ac:spMkLst>
        </pc:spChg>
        <pc:spChg chg="mod">
          <ac:chgData name="Jo Prestia" userId="725aace31fa660f5" providerId="LiveId" clId="{E31DB2E4-39FE-4D87-A34F-16740B16AB91}" dt="2023-10-21T22:44:44.097" v="1665"/>
          <ac:spMkLst>
            <pc:docMk/>
            <pc:sldMk cId="1084060246" sldId="270"/>
            <ac:spMk id="29" creationId="{7267B51E-E2B6-CD52-FE3F-8BD9A15DDE94}"/>
          </ac:spMkLst>
        </pc:spChg>
        <pc:spChg chg="mod">
          <ac:chgData name="Jo Prestia" userId="725aace31fa660f5" providerId="LiveId" clId="{E31DB2E4-39FE-4D87-A34F-16740B16AB91}" dt="2023-10-21T22:44:44.097" v="1665"/>
          <ac:spMkLst>
            <pc:docMk/>
            <pc:sldMk cId="1084060246" sldId="270"/>
            <ac:spMk id="30" creationId="{BEE293F2-9897-7C51-5856-CAAFCFB78480}"/>
          </ac:spMkLst>
        </pc:spChg>
        <pc:spChg chg="mod">
          <ac:chgData name="Jo Prestia" userId="725aace31fa660f5" providerId="LiveId" clId="{E31DB2E4-39FE-4D87-A34F-16740B16AB91}" dt="2023-10-21T22:44:44.097" v="1665"/>
          <ac:spMkLst>
            <pc:docMk/>
            <pc:sldMk cId="1084060246" sldId="270"/>
            <ac:spMk id="31" creationId="{EB7FE56D-619D-4065-C8F5-D4A322986933}"/>
          </ac:spMkLst>
        </pc:spChg>
        <pc:spChg chg="mod">
          <ac:chgData name="Jo Prestia" userId="725aace31fa660f5" providerId="LiveId" clId="{E31DB2E4-39FE-4D87-A34F-16740B16AB91}" dt="2023-10-21T22:44:44.097" v="1665"/>
          <ac:spMkLst>
            <pc:docMk/>
            <pc:sldMk cId="1084060246" sldId="270"/>
            <ac:spMk id="32" creationId="{FC494B8F-6EE1-300B-DB3B-10F91254FA91}"/>
          </ac:spMkLst>
        </pc:spChg>
        <pc:spChg chg="add mod">
          <ac:chgData name="Jo Prestia" userId="725aace31fa660f5" providerId="LiveId" clId="{E31DB2E4-39FE-4D87-A34F-16740B16AB91}" dt="2023-10-21T22:46:16.247" v="1688" actId="1076"/>
          <ac:spMkLst>
            <pc:docMk/>
            <pc:sldMk cId="1084060246" sldId="270"/>
            <ac:spMk id="33" creationId="{DD7CA2A2-CEC1-6FF3-3B93-A638AE709AA4}"/>
          </ac:spMkLst>
        </pc:spChg>
        <pc:spChg chg="add mod">
          <ac:chgData name="Jo Prestia" userId="725aace31fa660f5" providerId="LiveId" clId="{E31DB2E4-39FE-4D87-A34F-16740B16AB91}" dt="2023-10-21T22:47:14.342" v="1699" actId="207"/>
          <ac:spMkLst>
            <pc:docMk/>
            <pc:sldMk cId="1084060246" sldId="270"/>
            <ac:spMk id="34" creationId="{9152AF98-D091-89FD-B715-C9CC43BDA73C}"/>
          </ac:spMkLst>
        </pc:spChg>
        <pc:spChg chg="add mod">
          <ac:chgData name="Jo Prestia" userId="725aace31fa660f5" providerId="LiveId" clId="{E31DB2E4-39FE-4D87-A34F-16740B16AB91}" dt="2023-10-21T22:46:53.617" v="1697" actId="1076"/>
          <ac:spMkLst>
            <pc:docMk/>
            <pc:sldMk cId="1084060246" sldId="270"/>
            <ac:spMk id="35" creationId="{C5DB0790-E1A7-B594-9248-3E448E205BF2}"/>
          </ac:spMkLst>
        </pc:spChg>
        <pc:spChg chg="add mod">
          <ac:chgData name="Jo Prestia" userId="725aace31fa660f5" providerId="LiveId" clId="{E31DB2E4-39FE-4D87-A34F-16740B16AB91}" dt="2023-10-21T22:45:27.799" v="1677" actId="14100"/>
          <ac:spMkLst>
            <pc:docMk/>
            <pc:sldMk cId="1084060246" sldId="270"/>
            <ac:spMk id="36" creationId="{92140BF0-50D0-BC83-D1FF-9187070DDB26}"/>
          </ac:spMkLst>
        </pc:spChg>
        <pc:spChg chg="add mod">
          <ac:chgData name="Jo Prestia" userId="725aace31fa660f5" providerId="LiveId" clId="{E31DB2E4-39FE-4D87-A34F-16740B16AB91}" dt="2023-10-21T22:45:58.046" v="1685" actId="1076"/>
          <ac:spMkLst>
            <pc:docMk/>
            <pc:sldMk cId="1084060246" sldId="270"/>
            <ac:spMk id="37" creationId="{B36AD54E-CD6A-5417-6518-FF910C938E28}"/>
          </ac:spMkLst>
        </pc:spChg>
        <pc:spChg chg="mod">
          <ac:chgData name="Jo Prestia" userId="725aace31fa660f5" providerId="LiveId" clId="{E31DB2E4-39FE-4D87-A34F-16740B16AB91}" dt="2023-10-21T22:44:52.708" v="1669"/>
          <ac:spMkLst>
            <pc:docMk/>
            <pc:sldMk cId="1084060246" sldId="270"/>
            <ac:spMk id="39" creationId="{E2F450B5-8583-9E90-3BAE-44AE8223B529}"/>
          </ac:spMkLst>
        </pc:spChg>
        <pc:spChg chg="mod">
          <ac:chgData name="Jo Prestia" userId="725aace31fa660f5" providerId="LiveId" clId="{E31DB2E4-39FE-4D87-A34F-16740B16AB91}" dt="2023-10-21T22:44:52.708" v="1669"/>
          <ac:spMkLst>
            <pc:docMk/>
            <pc:sldMk cId="1084060246" sldId="270"/>
            <ac:spMk id="40" creationId="{72882030-4883-77BD-D55B-1B2DDDC831C0}"/>
          </ac:spMkLst>
        </pc:spChg>
        <pc:spChg chg="mod">
          <ac:chgData name="Jo Prestia" userId="725aace31fa660f5" providerId="LiveId" clId="{E31DB2E4-39FE-4D87-A34F-16740B16AB91}" dt="2023-10-21T22:44:52.708" v="1669"/>
          <ac:spMkLst>
            <pc:docMk/>
            <pc:sldMk cId="1084060246" sldId="270"/>
            <ac:spMk id="42" creationId="{F4AAD31B-8517-E4C6-3C43-CD7BB40BF427}"/>
          </ac:spMkLst>
        </pc:spChg>
        <pc:spChg chg="mod">
          <ac:chgData name="Jo Prestia" userId="725aace31fa660f5" providerId="LiveId" clId="{E31DB2E4-39FE-4D87-A34F-16740B16AB91}" dt="2023-10-21T22:44:52.708" v="1669"/>
          <ac:spMkLst>
            <pc:docMk/>
            <pc:sldMk cId="1084060246" sldId="270"/>
            <ac:spMk id="43" creationId="{7A0636B7-A803-A8D3-C4B2-0DA2322D2DBB}"/>
          </ac:spMkLst>
        </pc:spChg>
        <pc:spChg chg="add mod">
          <ac:chgData name="Jo Prestia" userId="725aace31fa660f5" providerId="LiveId" clId="{E31DB2E4-39FE-4D87-A34F-16740B16AB91}" dt="2023-10-21T22:49:14.484" v="1705" actId="1076"/>
          <ac:spMkLst>
            <pc:docMk/>
            <pc:sldMk cId="1084060246" sldId="270"/>
            <ac:spMk id="44" creationId="{2D271164-7F06-3B7C-7629-D0D6BAE80F60}"/>
          </ac:spMkLst>
        </pc:spChg>
        <pc:spChg chg="mod">
          <ac:chgData name="Jo Prestia" userId="725aace31fa660f5" providerId="LiveId" clId="{E31DB2E4-39FE-4D87-A34F-16740B16AB91}" dt="2023-10-21T22:44:52.708" v="1669"/>
          <ac:spMkLst>
            <pc:docMk/>
            <pc:sldMk cId="1084060246" sldId="270"/>
            <ac:spMk id="46" creationId="{D20F2990-EDE2-8DFD-F8B6-C9D81382D252}"/>
          </ac:spMkLst>
        </pc:spChg>
        <pc:spChg chg="mod">
          <ac:chgData name="Jo Prestia" userId="725aace31fa660f5" providerId="LiveId" clId="{E31DB2E4-39FE-4D87-A34F-16740B16AB91}" dt="2023-10-21T22:44:52.708" v="1669"/>
          <ac:spMkLst>
            <pc:docMk/>
            <pc:sldMk cId="1084060246" sldId="270"/>
            <ac:spMk id="47" creationId="{CD0CDDE8-27DD-DB24-A31C-77617F3019EF}"/>
          </ac:spMkLst>
        </pc:spChg>
        <pc:spChg chg="mod">
          <ac:chgData name="Jo Prestia" userId="725aace31fa660f5" providerId="LiveId" clId="{E31DB2E4-39FE-4D87-A34F-16740B16AB91}" dt="2023-10-21T22:44:52.708" v="1669"/>
          <ac:spMkLst>
            <pc:docMk/>
            <pc:sldMk cId="1084060246" sldId="270"/>
            <ac:spMk id="48" creationId="{91D0C2EF-9B97-FDA0-475B-1D265CA68969}"/>
          </ac:spMkLst>
        </pc:spChg>
        <pc:spChg chg="mod">
          <ac:chgData name="Jo Prestia" userId="725aace31fa660f5" providerId="LiveId" clId="{E31DB2E4-39FE-4D87-A34F-16740B16AB91}" dt="2023-10-21T22:44:52.708" v="1669"/>
          <ac:spMkLst>
            <pc:docMk/>
            <pc:sldMk cId="1084060246" sldId="270"/>
            <ac:spMk id="49" creationId="{F0E6AABE-E9F7-DF6F-471C-053F6994064B}"/>
          </ac:spMkLst>
        </pc:spChg>
        <pc:spChg chg="mod">
          <ac:chgData name="Jo Prestia" userId="725aace31fa660f5" providerId="LiveId" clId="{E31DB2E4-39FE-4D87-A34F-16740B16AB91}" dt="2023-10-21T22:44:52.708" v="1669"/>
          <ac:spMkLst>
            <pc:docMk/>
            <pc:sldMk cId="1084060246" sldId="270"/>
            <ac:spMk id="50" creationId="{A7FE4CA6-A06D-6EFF-6B3B-67E280DFCFF7}"/>
          </ac:spMkLst>
        </pc:spChg>
        <pc:spChg chg="mod">
          <ac:chgData name="Jo Prestia" userId="725aace31fa660f5" providerId="LiveId" clId="{E31DB2E4-39FE-4D87-A34F-16740B16AB91}" dt="2023-10-21T22:44:52.708" v="1669"/>
          <ac:spMkLst>
            <pc:docMk/>
            <pc:sldMk cId="1084060246" sldId="270"/>
            <ac:spMk id="51" creationId="{392AB050-C6B4-8260-F605-F6E76C761D8D}"/>
          </ac:spMkLst>
        </pc:spChg>
        <pc:spChg chg="mod">
          <ac:chgData name="Jo Prestia" userId="725aace31fa660f5" providerId="LiveId" clId="{E31DB2E4-39FE-4D87-A34F-16740B16AB91}" dt="2023-10-21T22:44:52.708" v="1669"/>
          <ac:spMkLst>
            <pc:docMk/>
            <pc:sldMk cId="1084060246" sldId="270"/>
            <ac:spMk id="52" creationId="{42C8FB63-7139-332B-E680-A16BF1C84956}"/>
          </ac:spMkLst>
        </pc:spChg>
        <pc:spChg chg="mod">
          <ac:chgData name="Jo Prestia" userId="725aace31fa660f5" providerId="LiveId" clId="{E31DB2E4-39FE-4D87-A34F-16740B16AB91}" dt="2023-10-21T22:44:52.708" v="1669"/>
          <ac:spMkLst>
            <pc:docMk/>
            <pc:sldMk cId="1084060246" sldId="270"/>
            <ac:spMk id="53" creationId="{A981C39C-4985-0100-F6DB-9225DD6DFB69}"/>
          </ac:spMkLst>
        </pc:spChg>
        <pc:grpChg chg="add del mod">
          <ac:chgData name="Jo Prestia" userId="725aace31fa660f5" providerId="LiveId" clId="{E31DB2E4-39FE-4D87-A34F-16740B16AB91}" dt="2023-10-21T22:44:50.312" v="1668"/>
          <ac:grpSpMkLst>
            <pc:docMk/>
            <pc:sldMk cId="1084060246" sldId="270"/>
            <ac:grpSpMk id="12" creationId="{ED1BA0D4-402B-9FB6-6909-6B97DB6CAF82}"/>
          </ac:grpSpMkLst>
        </pc:grpChg>
        <pc:grpChg chg="add del mod">
          <ac:chgData name="Jo Prestia" userId="725aace31fa660f5" providerId="LiveId" clId="{E31DB2E4-39FE-4D87-A34F-16740B16AB91}" dt="2023-10-21T22:44:50.312" v="1668"/>
          <ac:grpSpMkLst>
            <pc:docMk/>
            <pc:sldMk cId="1084060246" sldId="270"/>
            <ac:grpSpMk id="15" creationId="{EF013872-3525-F64B-7572-8F4E7DCB5D13}"/>
          </ac:grpSpMkLst>
        </pc:grpChg>
        <pc:grpChg chg="add del mod">
          <ac:chgData name="Jo Prestia" userId="725aace31fa660f5" providerId="LiveId" clId="{E31DB2E4-39FE-4D87-A34F-16740B16AB91}" dt="2023-10-21T22:44:50.312" v="1668"/>
          <ac:grpSpMkLst>
            <pc:docMk/>
            <pc:sldMk cId="1084060246" sldId="270"/>
            <ac:grpSpMk id="21" creationId="{44B5FDA6-D7B8-C091-D614-4B1723352EA8}"/>
          </ac:grpSpMkLst>
        </pc:grpChg>
        <pc:grpChg chg="add mod">
          <ac:chgData name="Jo Prestia" userId="725aace31fa660f5" providerId="LiveId" clId="{E31DB2E4-39FE-4D87-A34F-16740B16AB91}" dt="2023-10-21T22:46:23.840" v="1690" actId="14100"/>
          <ac:grpSpMkLst>
            <pc:docMk/>
            <pc:sldMk cId="1084060246" sldId="270"/>
            <ac:grpSpMk id="38" creationId="{82E486D7-7150-7BF3-F834-53389B358BA4}"/>
          </ac:grpSpMkLst>
        </pc:grpChg>
        <pc:grpChg chg="add mod">
          <ac:chgData name="Jo Prestia" userId="725aace31fa660f5" providerId="LiveId" clId="{E31DB2E4-39FE-4D87-A34F-16740B16AB91}" dt="2023-10-21T22:48:31.487" v="1701" actId="1076"/>
          <ac:grpSpMkLst>
            <pc:docMk/>
            <pc:sldMk cId="1084060246" sldId="270"/>
            <ac:grpSpMk id="41" creationId="{3D193578-17BA-569F-26FC-5C634CA575A1}"/>
          </ac:grpSpMkLst>
        </pc:grpChg>
        <pc:grpChg chg="add mod">
          <ac:chgData name="Jo Prestia" userId="725aace31fa660f5" providerId="LiveId" clId="{E31DB2E4-39FE-4D87-A34F-16740B16AB91}" dt="2023-10-21T22:45:41.588" v="1681" actId="14100"/>
          <ac:grpSpMkLst>
            <pc:docMk/>
            <pc:sldMk cId="1084060246" sldId="270"/>
            <ac:grpSpMk id="45" creationId="{C1D76D83-36C4-47B3-768E-3B81AF3557AB}"/>
          </ac:grpSpMkLst>
        </pc:grpChg>
      </pc:sldChg>
      <pc:sldChg chg="addSp delSp modSp new del mod">
        <pc:chgData name="Jo Prestia" userId="725aace31fa660f5" providerId="LiveId" clId="{E31DB2E4-39FE-4D87-A34F-16740B16AB91}" dt="2023-10-21T22:59:51.912" v="1718" actId="47"/>
        <pc:sldMkLst>
          <pc:docMk/>
          <pc:sldMk cId="3801963966" sldId="271"/>
        </pc:sldMkLst>
        <pc:spChg chg="del">
          <ac:chgData name="Jo Prestia" userId="725aace31fa660f5" providerId="LiveId" clId="{E31DB2E4-39FE-4D87-A34F-16740B16AB91}" dt="2023-10-21T22:59:06.970" v="1714" actId="478"/>
          <ac:spMkLst>
            <pc:docMk/>
            <pc:sldMk cId="3801963966" sldId="271"/>
            <ac:spMk id="2" creationId="{8D5E3B98-96D7-CDB6-3345-057BCC745B3D}"/>
          </ac:spMkLst>
        </pc:spChg>
        <pc:spChg chg="mod">
          <ac:chgData name="Jo Prestia" userId="725aace31fa660f5" providerId="LiveId" clId="{E31DB2E4-39FE-4D87-A34F-16740B16AB91}" dt="2023-10-21T22:59:14.223" v="1715" actId="1076"/>
          <ac:spMkLst>
            <pc:docMk/>
            <pc:sldMk cId="3801963966" sldId="271"/>
            <ac:spMk id="3" creationId="{72D26A99-2563-868D-F0C1-F18DC91A27CA}"/>
          </ac:spMkLst>
        </pc:spChg>
        <pc:spChg chg="add del">
          <ac:chgData name="Jo Prestia" userId="725aace31fa660f5" providerId="LiveId" clId="{E31DB2E4-39FE-4D87-A34F-16740B16AB91}" dt="2023-10-21T22:59:35.004" v="1717" actId="478"/>
          <ac:spMkLst>
            <pc:docMk/>
            <pc:sldMk cId="3801963966" sldId="271"/>
            <ac:spMk id="4" creationId="{C4BC2A65-F800-4863-0B52-2572A2EFA513}"/>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svg"/><Relationship Id="rId5" Type="http://schemas.openxmlformats.org/officeDocument/2006/relationships/image" Target="../media/image17.sv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sv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svg"/><Relationship Id="rId7" Type="http://schemas.openxmlformats.org/officeDocument/2006/relationships/image" Target="../media/image29.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sv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svg"/></Relationships>
</file>

<file path=ppt/slides/_rels/slide12.xml.rels><?xml version="1.0" encoding="UTF-8" standalone="yes"?>
<Relationships xmlns="http://schemas.openxmlformats.org/package/2006/relationships"><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hyperlink" Target="https://www.reussirsesprojets.com/reussir-son-expression-de-besoin/" TargetMode="External"/><Relationship Id="rId5" Type="http://schemas.openxmlformats.org/officeDocument/2006/relationships/image" Target="../media/image43.svg"/><Relationship Id="rId4"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s>
</file>

<file path=ppt/slides/_rels/slide15.xml.rels><?xml version="1.0" encoding="UTF-8" standalone="yes"?>
<Relationships xmlns="http://schemas.openxmlformats.org/package/2006/relationships"><Relationship Id="rId3" Type="http://schemas.openxmlformats.org/officeDocument/2006/relationships/image" Target="../media/image49.sv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43.sv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sv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486377" y="2760314"/>
            <a:ext cx="11315247" cy="3863974"/>
          </a:xfrm>
          <a:prstGeom prst="rect">
            <a:avLst/>
          </a:prstGeom>
        </p:spPr>
        <p:txBody>
          <a:bodyPr lIns="0" tIns="0" rIns="0" bIns="0" rtlCol="0" anchor="t">
            <a:spAutoFit/>
          </a:bodyPr>
          <a:lstStyle/>
          <a:p>
            <a:pPr algn="ctr">
              <a:lnSpc>
                <a:spcPts val="9999"/>
              </a:lnSpc>
            </a:pPr>
            <a:r>
              <a:rPr lang="en-US" sz="9999" u="sng" dirty="0">
                <a:solidFill>
                  <a:srgbClr val="227C9D"/>
                </a:solidFill>
                <a:latin typeface="Kollektif Bold"/>
              </a:rPr>
              <a:t>LES GRANDS AXES DU PROJET INDIVIDUEL </a:t>
            </a:r>
          </a:p>
        </p:txBody>
      </p:sp>
      <p:sp>
        <p:nvSpPr>
          <p:cNvPr id="3" name="Freeform 3"/>
          <p:cNvSpPr/>
          <p:nvPr/>
        </p:nvSpPr>
        <p:spPr>
          <a:xfrm>
            <a:off x="14386813" y="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5400000">
            <a:off x="813741" y="5544614"/>
            <a:ext cx="3928645" cy="5556127"/>
          </a:xfrm>
          <a:custGeom>
            <a:avLst/>
            <a:gdLst/>
            <a:ahLst/>
            <a:cxnLst/>
            <a:rect l="l" t="t" r="r" b="b"/>
            <a:pathLst>
              <a:path w="3928645" h="5556127">
                <a:moveTo>
                  <a:pt x="0" y="0"/>
                </a:moveTo>
                <a:lnTo>
                  <a:pt x="3928645" y="0"/>
                </a:lnTo>
                <a:lnTo>
                  <a:pt x="3928645" y="5556127"/>
                </a:lnTo>
                <a:lnTo>
                  <a:pt x="0" y="55561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a:off x="12742603" y="6624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6" name="TextBox 6"/>
          <p:cNvSpPr txBox="1"/>
          <p:nvPr/>
        </p:nvSpPr>
        <p:spPr>
          <a:xfrm>
            <a:off x="5545397" y="6809551"/>
            <a:ext cx="7197206" cy="523246"/>
          </a:xfrm>
          <a:prstGeom prst="rect">
            <a:avLst/>
          </a:prstGeom>
        </p:spPr>
        <p:txBody>
          <a:bodyPr lIns="0" tIns="0" rIns="0" bIns="0" rtlCol="0" anchor="t">
            <a:spAutoFit/>
          </a:bodyPr>
          <a:lstStyle/>
          <a:p>
            <a:pPr algn="ctr">
              <a:lnSpc>
                <a:spcPts val="4070"/>
              </a:lnSpc>
            </a:pPr>
            <a:r>
              <a:rPr lang="en-US" sz="3700" dirty="0" err="1">
                <a:solidFill>
                  <a:srgbClr val="545454"/>
                </a:solidFill>
                <a:latin typeface="DM Sans"/>
              </a:rPr>
              <a:t>méthodologie</a:t>
            </a:r>
            <a:r>
              <a:rPr lang="en-US" sz="3700" dirty="0">
                <a:solidFill>
                  <a:srgbClr val="545454"/>
                </a:solidFill>
                <a:latin typeface="DM Sans"/>
              </a:rPr>
              <a:t> de </a:t>
            </a:r>
            <a:r>
              <a:rPr lang="en-US" sz="3700" dirty="0" err="1">
                <a:solidFill>
                  <a:srgbClr val="545454"/>
                </a:solidFill>
                <a:latin typeface="DM Sans"/>
              </a:rPr>
              <a:t>projet</a:t>
            </a:r>
            <a:r>
              <a:rPr lang="en-US" sz="3700" dirty="0">
                <a:solidFill>
                  <a:srgbClr val="545454"/>
                </a:solidFill>
                <a:latin typeface="DM Sans"/>
              </a:rPr>
              <a:t> </a:t>
            </a:r>
          </a:p>
        </p:txBody>
      </p:sp>
      <p:sp>
        <p:nvSpPr>
          <p:cNvPr id="7" name="Freeform 7"/>
          <p:cNvSpPr/>
          <p:nvPr/>
        </p:nvSpPr>
        <p:spPr>
          <a:xfrm flipH="1">
            <a:off x="-2634012" y="-3662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3894518" y="5772325"/>
            <a:ext cx="3170757" cy="6229175"/>
            <a:chOff x="0" y="0"/>
            <a:chExt cx="4064400" cy="7984800"/>
          </a:xfrm>
          <a:solidFill>
            <a:srgbClr val="00B050"/>
          </a:solidFill>
        </p:grpSpPr>
        <p:sp>
          <p:nvSpPr>
            <p:cNvPr id="3" name="Freeform 3"/>
            <p:cNvSpPr/>
            <p:nvPr/>
          </p:nvSpPr>
          <p:spPr>
            <a:xfrm>
              <a:off x="0" y="0"/>
              <a:ext cx="4064381" cy="7984744"/>
            </a:xfrm>
            <a:custGeom>
              <a:avLst/>
              <a:gdLst/>
              <a:ahLst/>
              <a:cxnLst/>
              <a:rect l="l" t="t" r="r" b="b"/>
              <a:pathLst>
                <a:path w="4064381" h="7984744">
                  <a:moveTo>
                    <a:pt x="2587879" y="540893"/>
                  </a:moveTo>
                  <a:cubicBezTo>
                    <a:pt x="2427986" y="647573"/>
                    <a:pt x="2237740" y="700913"/>
                    <a:pt x="2032254" y="700913"/>
                  </a:cubicBezTo>
                  <a:cubicBezTo>
                    <a:pt x="1826768" y="700913"/>
                    <a:pt x="1636522" y="647573"/>
                    <a:pt x="1476629" y="540893"/>
                  </a:cubicBezTo>
                  <a:cubicBezTo>
                    <a:pt x="882904" y="182880"/>
                    <a:pt x="441452" y="0"/>
                    <a:pt x="0" y="0"/>
                  </a:cubicBezTo>
                  <a:cubicBezTo>
                    <a:pt x="0" y="7984744"/>
                    <a:pt x="0" y="7984744"/>
                    <a:pt x="0" y="7984744"/>
                  </a:cubicBezTo>
                  <a:cubicBezTo>
                    <a:pt x="4064381" y="7984744"/>
                    <a:pt x="4064381" y="7984744"/>
                    <a:pt x="4064381" y="7984744"/>
                  </a:cubicBezTo>
                  <a:cubicBezTo>
                    <a:pt x="4064381" y="0"/>
                    <a:pt x="4064381" y="0"/>
                    <a:pt x="4064381" y="0"/>
                  </a:cubicBezTo>
                  <a:cubicBezTo>
                    <a:pt x="3622929" y="0"/>
                    <a:pt x="3181477" y="182880"/>
                    <a:pt x="2587752" y="540893"/>
                  </a:cubicBezTo>
                  <a:close/>
                </a:path>
              </a:pathLst>
            </a:custGeom>
            <a:grpFill/>
          </p:spPr>
          <p:txBody>
            <a:bodyPr/>
            <a:lstStyle/>
            <a:p>
              <a:endParaRPr lang="fr-FR"/>
            </a:p>
          </p:txBody>
        </p:sp>
      </p:grpSp>
      <p:grpSp>
        <p:nvGrpSpPr>
          <p:cNvPr id="4" name="Group 4"/>
          <p:cNvGrpSpPr/>
          <p:nvPr/>
        </p:nvGrpSpPr>
        <p:grpSpPr>
          <a:xfrm>
            <a:off x="10726570" y="5731158"/>
            <a:ext cx="3167948" cy="6229175"/>
            <a:chOff x="0" y="0"/>
            <a:chExt cx="4060800" cy="7984800"/>
          </a:xfrm>
          <a:solidFill>
            <a:srgbClr val="92D050"/>
          </a:solidFill>
        </p:grpSpPr>
        <p:sp>
          <p:nvSpPr>
            <p:cNvPr id="5" name="Freeform 5"/>
            <p:cNvSpPr/>
            <p:nvPr/>
          </p:nvSpPr>
          <p:spPr>
            <a:xfrm>
              <a:off x="0" y="0"/>
              <a:ext cx="4060825" cy="7984744"/>
            </a:xfrm>
            <a:custGeom>
              <a:avLst/>
              <a:gdLst/>
              <a:ahLst/>
              <a:cxnLst/>
              <a:rect l="l" t="t" r="r" b="b"/>
              <a:pathLst>
                <a:path w="4060825" h="7984744">
                  <a:moveTo>
                    <a:pt x="2590419" y="540893"/>
                  </a:moveTo>
                  <a:cubicBezTo>
                    <a:pt x="2430399" y="647573"/>
                    <a:pt x="2239899" y="700913"/>
                    <a:pt x="2034286" y="700913"/>
                  </a:cubicBezTo>
                  <a:cubicBezTo>
                    <a:pt x="1828673" y="700913"/>
                    <a:pt x="1638173" y="647573"/>
                    <a:pt x="1470533" y="540893"/>
                  </a:cubicBezTo>
                  <a:cubicBezTo>
                    <a:pt x="876173" y="182880"/>
                    <a:pt x="441833" y="0"/>
                    <a:pt x="0" y="0"/>
                  </a:cubicBezTo>
                  <a:cubicBezTo>
                    <a:pt x="0" y="7984744"/>
                    <a:pt x="0" y="7984744"/>
                    <a:pt x="0" y="7984744"/>
                  </a:cubicBezTo>
                  <a:cubicBezTo>
                    <a:pt x="4060825" y="7984744"/>
                    <a:pt x="4060825" y="7984744"/>
                    <a:pt x="4060825" y="7984744"/>
                  </a:cubicBezTo>
                  <a:cubicBezTo>
                    <a:pt x="4060825" y="0"/>
                    <a:pt x="4060825" y="0"/>
                    <a:pt x="4060825" y="0"/>
                  </a:cubicBezTo>
                  <a:cubicBezTo>
                    <a:pt x="3626612" y="0"/>
                    <a:pt x="3184652" y="182880"/>
                    <a:pt x="2590419" y="540893"/>
                  </a:cubicBezTo>
                  <a:close/>
                </a:path>
              </a:pathLst>
            </a:custGeom>
            <a:grpFill/>
          </p:spPr>
          <p:txBody>
            <a:bodyPr/>
            <a:lstStyle/>
            <a:p>
              <a:endParaRPr lang="fr-FR" dirty="0"/>
            </a:p>
          </p:txBody>
        </p:sp>
      </p:grpSp>
      <p:grpSp>
        <p:nvGrpSpPr>
          <p:cNvPr id="6" name="Group 6"/>
          <p:cNvGrpSpPr/>
          <p:nvPr/>
        </p:nvGrpSpPr>
        <p:grpSpPr>
          <a:xfrm>
            <a:off x="7560868" y="5731158"/>
            <a:ext cx="3165701" cy="6229175"/>
            <a:chOff x="0" y="0"/>
            <a:chExt cx="4057920" cy="7984800"/>
          </a:xfrm>
          <a:solidFill>
            <a:srgbClr val="00B050"/>
          </a:solidFill>
        </p:grpSpPr>
        <p:sp>
          <p:nvSpPr>
            <p:cNvPr id="7" name="Freeform 7"/>
            <p:cNvSpPr/>
            <p:nvPr/>
          </p:nvSpPr>
          <p:spPr>
            <a:xfrm>
              <a:off x="0" y="0"/>
              <a:ext cx="4057904" cy="7984744"/>
            </a:xfrm>
            <a:custGeom>
              <a:avLst/>
              <a:gdLst/>
              <a:ahLst/>
              <a:cxnLst/>
              <a:rect l="l" t="t" r="r" b="b"/>
              <a:pathLst>
                <a:path w="4057904" h="7984744">
                  <a:moveTo>
                    <a:pt x="2588514" y="540893"/>
                  </a:moveTo>
                  <a:cubicBezTo>
                    <a:pt x="2421001" y="647573"/>
                    <a:pt x="2230628" y="700913"/>
                    <a:pt x="2025142" y="700913"/>
                  </a:cubicBezTo>
                  <a:cubicBezTo>
                    <a:pt x="1819656" y="700913"/>
                    <a:pt x="1629283" y="647573"/>
                    <a:pt x="1469390" y="540893"/>
                  </a:cubicBezTo>
                  <a:cubicBezTo>
                    <a:pt x="875538" y="182880"/>
                    <a:pt x="433959" y="0"/>
                    <a:pt x="0" y="0"/>
                  </a:cubicBezTo>
                  <a:cubicBezTo>
                    <a:pt x="0" y="7984744"/>
                    <a:pt x="0" y="7984744"/>
                    <a:pt x="0" y="7984744"/>
                  </a:cubicBezTo>
                  <a:cubicBezTo>
                    <a:pt x="4057904" y="7984744"/>
                    <a:pt x="4057904" y="7984744"/>
                    <a:pt x="4057904" y="7984744"/>
                  </a:cubicBezTo>
                  <a:cubicBezTo>
                    <a:pt x="4057904" y="0"/>
                    <a:pt x="4057904" y="0"/>
                    <a:pt x="4057904" y="0"/>
                  </a:cubicBezTo>
                  <a:cubicBezTo>
                    <a:pt x="3616325" y="0"/>
                    <a:pt x="3174746" y="182880"/>
                    <a:pt x="2588514" y="540893"/>
                  </a:cubicBezTo>
                  <a:close/>
                </a:path>
              </a:pathLst>
            </a:custGeom>
            <a:grpFill/>
          </p:spPr>
          <p:txBody>
            <a:bodyPr/>
            <a:lstStyle/>
            <a:p>
              <a:endParaRPr lang="fr-FR" dirty="0"/>
            </a:p>
          </p:txBody>
        </p:sp>
      </p:grpSp>
      <p:grpSp>
        <p:nvGrpSpPr>
          <p:cNvPr id="8" name="Group 8"/>
          <p:cNvGrpSpPr/>
          <p:nvPr/>
        </p:nvGrpSpPr>
        <p:grpSpPr>
          <a:xfrm>
            <a:off x="4388427" y="5731158"/>
            <a:ext cx="3172442" cy="6229175"/>
            <a:chOff x="0" y="0"/>
            <a:chExt cx="4066560" cy="7984800"/>
          </a:xfrm>
          <a:solidFill>
            <a:srgbClr val="92D050"/>
          </a:solidFill>
        </p:grpSpPr>
        <p:sp>
          <p:nvSpPr>
            <p:cNvPr id="9" name="Freeform 9"/>
            <p:cNvSpPr/>
            <p:nvPr/>
          </p:nvSpPr>
          <p:spPr>
            <a:xfrm>
              <a:off x="0" y="0"/>
              <a:ext cx="4066540" cy="7984744"/>
            </a:xfrm>
            <a:custGeom>
              <a:avLst/>
              <a:gdLst/>
              <a:ahLst/>
              <a:cxnLst/>
              <a:rect l="l" t="t" r="r" b="b"/>
              <a:pathLst>
                <a:path w="4066540" h="7984744">
                  <a:moveTo>
                    <a:pt x="2589149" y="540893"/>
                  </a:moveTo>
                  <a:cubicBezTo>
                    <a:pt x="2429256" y="647573"/>
                    <a:pt x="2238883" y="700913"/>
                    <a:pt x="2033270" y="700913"/>
                  </a:cubicBezTo>
                  <a:cubicBezTo>
                    <a:pt x="1827657" y="700913"/>
                    <a:pt x="1637284" y="647573"/>
                    <a:pt x="1477391" y="540893"/>
                  </a:cubicBezTo>
                  <a:cubicBezTo>
                    <a:pt x="883412" y="182880"/>
                    <a:pt x="441706" y="0"/>
                    <a:pt x="0" y="0"/>
                  </a:cubicBezTo>
                  <a:cubicBezTo>
                    <a:pt x="0" y="7984744"/>
                    <a:pt x="0" y="7984744"/>
                    <a:pt x="0" y="7984744"/>
                  </a:cubicBezTo>
                  <a:cubicBezTo>
                    <a:pt x="4066540" y="7984744"/>
                    <a:pt x="4066540" y="7984744"/>
                    <a:pt x="4066540" y="7984744"/>
                  </a:cubicBezTo>
                  <a:cubicBezTo>
                    <a:pt x="4066540" y="0"/>
                    <a:pt x="4066540" y="0"/>
                    <a:pt x="4066540" y="0"/>
                  </a:cubicBezTo>
                  <a:cubicBezTo>
                    <a:pt x="3624834" y="0"/>
                    <a:pt x="3183128" y="182880"/>
                    <a:pt x="2589149" y="540893"/>
                  </a:cubicBezTo>
                  <a:close/>
                </a:path>
              </a:pathLst>
            </a:custGeom>
            <a:grpFill/>
          </p:spPr>
          <p:txBody>
            <a:bodyPr/>
            <a:lstStyle/>
            <a:p>
              <a:endParaRPr lang="fr-FR" dirty="0"/>
            </a:p>
          </p:txBody>
        </p:sp>
      </p:grpSp>
      <p:grpSp>
        <p:nvGrpSpPr>
          <p:cNvPr id="10" name="Group 10"/>
          <p:cNvGrpSpPr/>
          <p:nvPr/>
        </p:nvGrpSpPr>
        <p:grpSpPr>
          <a:xfrm>
            <a:off x="1222725" y="5731158"/>
            <a:ext cx="3165701" cy="6229175"/>
            <a:chOff x="0" y="0"/>
            <a:chExt cx="4057920" cy="7984800"/>
          </a:xfrm>
          <a:solidFill>
            <a:srgbClr val="00B050"/>
          </a:solidFill>
        </p:grpSpPr>
        <p:sp>
          <p:nvSpPr>
            <p:cNvPr id="11" name="Freeform 11"/>
            <p:cNvSpPr/>
            <p:nvPr/>
          </p:nvSpPr>
          <p:spPr>
            <a:xfrm>
              <a:off x="0" y="0"/>
              <a:ext cx="4057904" cy="7984744"/>
            </a:xfrm>
            <a:custGeom>
              <a:avLst/>
              <a:gdLst/>
              <a:ahLst/>
              <a:cxnLst/>
              <a:rect l="l" t="t" r="r" b="b"/>
              <a:pathLst>
                <a:path w="4057904" h="7984744">
                  <a:moveTo>
                    <a:pt x="2588514" y="540893"/>
                  </a:moveTo>
                  <a:cubicBezTo>
                    <a:pt x="2428621" y="647573"/>
                    <a:pt x="2238248" y="700913"/>
                    <a:pt x="2032762" y="700913"/>
                  </a:cubicBezTo>
                  <a:cubicBezTo>
                    <a:pt x="1827276" y="700913"/>
                    <a:pt x="1636903" y="647573"/>
                    <a:pt x="1469390" y="540893"/>
                  </a:cubicBezTo>
                  <a:cubicBezTo>
                    <a:pt x="875538" y="182880"/>
                    <a:pt x="441579" y="0"/>
                    <a:pt x="0" y="0"/>
                  </a:cubicBezTo>
                  <a:cubicBezTo>
                    <a:pt x="0" y="7984744"/>
                    <a:pt x="0" y="7984744"/>
                    <a:pt x="0" y="7984744"/>
                  </a:cubicBezTo>
                  <a:cubicBezTo>
                    <a:pt x="4057904" y="7984744"/>
                    <a:pt x="4057904" y="7984744"/>
                    <a:pt x="4057904" y="7984744"/>
                  </a:cubicBezTo>
                  <a:cubicBezTo>
                    <a:pt x="4057904" y="0"/>
                    <a:pt x="4057904" y="0"/>
                    <a:pt x="4057904" y="0"/>
                  </a:cubicBezTo>
                  <a:cubicBezTo>
                    <a:pt x="3623945" y="0"/>
                    <a:pt x="3182366" y="182880"/>
                    <a:pt x="2588514" y="540893"/>
                  </a:cubicBezTo>
                  <a:close/>
                </a:path>
              </a:pathLst>
            </a:custGeom>
            <a:grpFill/>
          </p:spPr>
          <p:txBody>
            <a:bodyPr/>
            <a:lstStyle/>
            <a:p>
              <a:endParaRPr lang="fr-FR"/>
            </a:p>
          </p:txBody>
        </p:sp>
      </p:grpSp>
      <p:grpSp>
        <p:nvGrpSpPr>
          <p:cNvPr id="12" name="Group 12"/>
          <p:cNvGrpSpPr/>
          <p:nvPr/>
        </p:nvGrpSpPr>
        <p:grpSpPr>
          <a:xfrm>
            <a:off x="4564574" y="1197661"/>
            <a:ext cx="9121954" cy="904132"/>
            <a:chOff x="0" y="0"/>
            <a:chExt cx="2402490" cy="238125"/>
          </a:xfrm>
          <a:solidFill>
            <a:srgbClr val="92D050"/>
          </a:solidFill>
        </p:grpSpPr>
        <p:sp>
          <p:nvSpPr>
            <p:cNvPr id="13" name="Freeform 13"/>
            <p:cNvSpPr/>
            <p:nvPr/>
          </p:nvSpPr>
          <p:spPr>
            <a:xfrm>
              <a:off x="0" y="0"/>
              <a:ext cx="2402490" cy="238125"/>
            </a:xfrm>
            <a:custGeom>
              <a:avLst/>
              <a:gdLst/>
              <a:ahLst/>
              <a:cxnLst/>
              <a:rect l="l" t="t" r="r" b="b"/>
              <a:pathLst>
                <a:path w="2402490" h="238125">
                  <a:moveTo>
                    <a:pt x="0" y="0"/>
                  </a:moveTo>
                  <a:lnTo>
                    <a:pt x="2402490" y="0"/>
                  </a:lnTo>
                  <a:lnTo>
                    <a:pt x="2402490" y="238125"/>
                  </a:lnTo>
                  <a:lnTo>
                    <a:pt x="0" y="238125"/>
                  </a:lnTo>
                  <a:close/>
                </a:path>
              </a:pathLst>
            </a:custGeom>
            <a:grpFill/>
            <a:ln cap="sq">
              <a:noFill/>
              <a:prstDash val="solid"/>
              <a:miter/>
            </a:ln>
          </p:spPr>
          <p:txBody>
            <a:bodyPr/>
            <a:lstStyle/>
            <a:p>
              <a:endParaRPr lang="fr-FR"/>
            </a:p>
          </p:txBody>
        </p:sp>
        <p:sp>
          <p:nvSpPr>
            <p:cNvPr id="14" name="TextBox 14"/>
            <p:cNvSpPr txBox="1"/>
            <p:nvPr/>
          </p:nvSpPr>
          <p:spPr>
            <a:xfrm>
              <a:off x="0" y="-57150"/>
              <a:ext cx="2402490" cy="295275"/>
            </a:xfrm>
            <a:prstGeom prst="rect">
              <a:avLst/>
            </a:prstGeom>
            <a:grpFill/>
          </p:spPr>
          <p:txBody>
            <a:bodyPr lIns="50800" tIns="50800" rIns="50800" bIns="50800" rtlCol="0" anchor="ctr"/>
            <a:lstStyle/>
            <a:p>
              <a:pPr marL="0" lvl="0" indent="0" algn="ctr">
                <a:lnSpc>
                  <a:spcPts val="4982"/>
                </a:lnSpc>
                <a:spcBef>
                  <a:spcPct val="0"/>
                </a:spcBef>
              </a:pPr>
              <a:r>
                <a:rPr lang="en-US" sz="3610" spc="364">
                  <a:solidFill>
                    <a:srgbClr val="FFFFFF"/>
                  </a:solidFill>
                  <a:latin typeface="DM Sans"/>
                </a:rPr>
                <a:t>LES ÉTAPES DU PROJET </a:t>
              </a:r>
            </a:p>
          </p:txBody>
        </p:sp>
      </p:grpSp>
      <p:sp>
        <p:nvSpPr>
          <p:cNvPr id="15" name="Freeform 15"/>
          <p:cNvSpPr/>
          <p:nvPr/>
        </p:nvSpPr>
        <p:spPr>
          <a:xfrm>
            <a:off x="1688321" y="3119866"/>
            <a:ext cx="2234511" cy="2586988"/>
          </a:xfrm>
          <a:custGeom>
            <a:avLst/>
            <a:gdLst/>
            <a:ahLst/>
            <a:cxnLst/>
            <a:rect l="l" t="t" r="r" b="b"/>
            <a:pathLst>
              <a:path w="2234511" h="2586988">
                <a:moveTo>
                  <a:pt x="0" y="0"/>
                </a:moveTo>
                <a:lnTo>
                  <a:pt x="2234511" y="0"/>
                </a:lnTo>
                <a:lnTo>
                  <a:pt x="2234511" y="2586988"/>
                </a:lnTo>
                <a:lnTo>
                  <a:pt x="0" y="25869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6" name="Freeform 16"/>
          <p:cNvSpPr/>
          <p:nvPr/>
        </p:nvSpPr>
        <p:spPr>
          <a:xfrm>
            <a:off x="4564574" y="3250602"/>
            <a:ext cx="2394846" cy="2456252"/>
          </a:xfrm>
          <a:custGeom>
            <a:avLst/>
            <a:gdLst/>
            <a:ahLst/>
            <a:cxnLst/>
            <a:rect l="l" t="t" r="r" b="b"/>
            <a:pathLst>
              <a:path w="2394846" h="2456252">
                <a:moveTo>
                  <a:pt x="0" y="0"/>
                </a:moveTo>
                <a:lnTo>
                  <a:pt x="2394846" y="0"/>
                </a:lnTo>
                <a:lnTo>
                  <a:pt x="2394846" y="2456252"/>
                </a:lnTo>
                <a:lnTo>
                  <a:pt x="0" y="24562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dirty="0"/>
          </a:p>
        </p:txBody>
      </p:sp>
      <p:sp>
        <p:nvSpPr>
          <p:cNvPr id="17" name="Freeform 17"/>
          <p:cNvSpPr/>
          <p:nvPr/>
        </p:nvSpPr>
        <p:spPr>
          <a:xfrm>
            <a:off x="8144776" y="3144170"/>
            <a:ext cx="1998448" cy="2586988"/>
          </a:xfrm>
          <a:custGeom>
            <a:avLst/>
            <a:gdLst/>
            <a:ahLst/>
            <a:cxnLst/>
            <a:rect l="l" t="t" r="r" b="b"/>
            <a:pathLst>
              <a:path w="1998448" h="2586988">
                <a:moveTo>
                  <a:pt x="0" y="0"/>
                </a:moveTo>
                <a:lnTo>
                  <a:pt x="1998448" y="0"/>
                </a:lnTo>
                <a:lnTo>
                  <a:pt x="1998448" y="2586988"/>
                </a:lnTo>
                <a:lnTo>
                  <a:pt x="0" y="25869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8" name="Freeform 18"/>
          <p:cNvSpPr/>
          <p:nvPr/>
        </p:nvSpPr>
        <p:spPr>
          <a:xfrm>
            <a:off x="11119122" y="3348315"/>
            <a:ext cx="2382843" cy="2382843"/>
          </a:xfrm>
          <a:custGeom>
            <a:avLst/>
            <a:gdLst/>
            <a:ahLst/>
            <a:cxnLst/>
            <a:rect l="l" t="t" r="r" b="b"/>
            <a:pathLst>
              <a:path w="2382843" h="2382843">
                <a:moveTo>
                  <a:pt x="0" y="0"/>
                </a:moveTo>
                <a:lnTo>
                  <a:pt x="2382844" y="0"/>
                </a:lnTo>
                <a:lnTo>
                  <a:pt x="2382844" y="2382843"/>
                </a:lnTo>
                <a:lnTo>
                  <a:pt x="0" y="238284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dirty="0"/>
          </a:p>
        </p:txBody>
      </p:sp>
      <p:sp>
        <p:nvSpPr>
          <p:cNvPr id="19" name="Freeform 19"/>
          <p:cNvSpPr/>
          <p:nvPr/>
        </p:nvSpPr>
        <p:spPr>
          <a:xfrm>
            <a:off x="14486138" y="3668376"/>
            <a:ext cx="1987516" cy="2038478"/>
          </a:xfrm>
          <a:custGeom>
            <a:avLst/>
            <a:gdLst/>
            <a:ahLst/>
            <a:cxnLst/>
            <a:rect l="l" t="t" r="r" b="b"/>
            <a:pathLst>
              <a:path w="1987516" h="2038478">
                <a:moveTo>
                  <a:pt x="0" y="0"/>
                </a:moveTo>
                <a:lnTo>
                  <a:pt x="1987516" y="0"/>
                </a:lnTo>
                <a:lnTo>
                  <a:pt x="1987516" y="2038478"/>
                </a:lnTo>
                <a:lnTo>
                  <a:pt x="0" y="20384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dirty="0"/>
          </a:p>
        </p:txBody>
      </p:sp>
      <p:sp>
        <p:nvSpPr>
          <p:cNvPr id="20" name="TextBox 20"/>
          <p:cNvSpPr txBox="1"/>
          <p:nvPr/>
        </p:nvSpPr>
        <p:spPr>
          <a:xfrm>
            <a:off x="1442261" y="7781257"/>
            <a:ext cx="2726630" cy="1468759"/>
          </a:xfrm>
          <a:prstGeom prst="rect">
            <a:avLst/>
          </a:prstGeom>
        </p:spPr>
        <p:txBody>
          <a:bodyPr lIns="0" tIns="0" rIns="0" bIns="0" rtlCol="0" anchor="t">
            <a:spAutoFit/>
          </a:bodyPr>
          <a:lstStyle/>
          <a:p>
            <a:pPr marL="0" lvl="0" indent="0" algn="ctr">
              <a:lnSpc>
                <a:spcPts val="3909"/>
              </a:lnSpc>
              <a:spcBef>
                <a:spcPct val="0"/>
              </a:spcBef>
            </a:pPr>
            <a:r>
              <a:rPr lang="en-US" sz="2833" u="sng" spc="277">
                <a:solidFill>
                  <a:srgbClr val="FFFFFF"/>
                </a:solidFill>
                <a:latin typeface="DM Sans Bold"/>
              </a:rPr>
              <a:t>REFLEXION</a:t>
            </a:r>
            <a:r>
              <a:rPr lang="en-US" sz="2833" spc="277">
                <a:solidFill>
                  <a:srgbClr val="FFFFFF"/>
                </a:solidFill>
                <a:latin typeface="DM Sans Bold"/>
              </a:rPr>
              <a:t> </a:t>
            </a:r>
            <a:r>
              <a:rPr lang="en-US" sz="2833" spc="277">
                <a:solidFill>
                  <a:srgbClr val="FFFFFF"/>
                </a:solidFill>
                <a:latin typeface="DM Sans"/>
              </a:rPr>
              <a:t>; Clarifier son idée </a:t>
            </a:r>
          </a:p>
        </p:txBody>
      </p:sp>
      <p:sp>
        <p:nvSpPr>
          <p:cNvPr id="21" name="TextBox 21"/>
          <p:cNvSpPr txBox="1"/>
          <p:nvPr/>
        </p:nvSpPr>
        <p:spPr>
          <a:xfrm>
            <a:off x="1442261" y="6265489"/>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1</a:t>
            </a:r>
          </a:p>
        </p:txBody>
      </p:sp>
      <p:sp>
        <p:nvSpPr>
          <p:cNvPr id="22" name="TextBox 22"/>
          <p:cNvSpPr txBox="1"/>
          <p:nvPr/>
        </p:nvSpPr>
        <p:spPr>
          <a:xfrm>
            <a:off x="4653264" y="7038307"/>
            <a:ext cx="2726630" cy="2954659"/>
          </a:xfrm>
          <a:prstGeom prst="rect">
            <a:avLst/>
          </a:prstGeom>
        </p:spPr>
        <p:txBody>
          <a:bodyPr lIns="0" tIns="0" rIns="0" bIns="0" rtlCol="0" anchor="t">
            <a:spAutoFit/>
          </a:bodyPr>
          <a:lstStyle/>
          <a:p>
            <a:pPr marL="0" lvl="0" indent="0" algn="ctr">
              <a:lnSpc>
                <a:spcPts val="3909"/>
              </a:lnSpc>
              <a:spcBef>
                <a:spcPct val="0"/>
              </a:spcBef>
            </a:pPr>
            <a:r>
              <a:rPr lang="en-US" sz="2833" u="sng" spc="277">
                <a:solidFill>
                  <a:srgbClr val="FFFFFF"/>
                </a:solidFill>
                <a:latin typeface="DM Sans Bold"/>
              </a:rPr>
              <a:t>ANALYSE ;</a:t>
            </a:r>
            <a:r>
              <a:rPr lang="en-US" sz="2833" spc="277">
                <a:solidFill>
                  <a:srgbClr val="FFFFFF"/>
                </a:solidFill>
                <a:latin typeface="DM Sans"/>
              </a:rPr>
              <a:t> Faire une étude, diagnostic de la situation de départ </a:t>
            </a:r>
          </a:p>
        </p:txBody>
      </p:sp>
      <p:sp>
        <p:nvSpPr>
          <p:cNvPr id="23" name="TextBox 23"/>
          <p:cNvSpPr txBox="1"/>
          <p:nvPr/>
        </p:nvSpPr>
        <p:spPr>
          <a:xfrm>
            <a:off x="4611333" y="6386936"/>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2</a:t>
            </a:r>
          </a:p>
        </p:txBody>
      </p:sp>
      <p:sp>
        <p:nvSpPr>
          <p:cNvPr id="24" name="TextBox 24"/>
          <p:cNvSpPr txBox="1"/>
          <p:nvPr/>
        </p:nvSpPr>
        <p:spPr>
          <a:xfrm>
            <a:off x="7762236" y="6386936"/>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3</a:t>
            </a:r>
          </a:p>
        </p:txBody>
      </p:sp>
      <p:sp>
        <p:nvSpPr>
          <p:cNvPr id="25" name="TextBox 25"/>
          <p:cNvSpPr txBox="1"/>
          <p:nvPr/>
        </p:nvSpPr>
        <p:spPr>
          <a:xfrm>
            <a:off x="10907545" y="7038307"/>
            <a:ext cx="2726630" cy="2954659"/>
          </a:xfrm>
          <a:prstGeom prst="rect">
            <a:avLst/>
          </a:prstGeom>
        </p:spPr>
        <p:txBody>
          <a:bodyPr lIns="0" tIns="0" rIns="0" bIns="0" rtlCol="0" anchor="t">
            <a:spAutoFit/>
          </a:bodyPr>
          <a:lstStyle/>
          <a:p>
            <a:pPr marL="0" lvl="0" indent="0" algn="ctr">
              <a:lnSpc>
                <a:spcPts val="3909"/>
              </a:lnSpc>
              <a:spcBef>
                <a:spcPct val="0"/>
              </a:spcBef>
            </a:pPr>
            <a:r>
              <a:rPr lang="en-US" sz="2833" u="sng" spc="277">
                <a:solidFill>
                  <a:srgbClr val="FFFFFF"/>
                </a:solidFill>
                <a:latin typeface="DM Sans Bold"/>
              </a:rPr>
              <a:t> MOYENS</a:t>
            </a:r>
            <a:r>
              <a:rPr lang="en-US" sz="2833" spc="277">
                <a:solidFill>
                  <a:srgbClr val="FFFFFF"/>
                </a:solidFill>
                <a:latin typeface="DM Sans"/>
              </a:rPr>
              <a:t>; Définir les conditions à réaliser pour atteindre les objectifs </a:t>
            </a:r>
          </a:p>
        </p:txBody>
      </p:sp>
      <p:sp>
        <p:nvSpPr>
          <p:cNvPr id="26" name="TextBox 26"/>
          <p:cNvSpPr txBox="1"/>
          <p:nvPr/>
        </p:nvSpPr>
        <p:spPr>
          <a:xfrm>
            <a:off x="10947229" y="6386936"/>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4</a:t>
            </a:r>
          </a:p>
        </p:txBody>
      </p:sp>
      <p:sp>
        <p:nvSpPr>
          <p:cNvPr id="27" name="TextBox 27"/>
          <p:cNvSpPr txBox="1"/>
          <p:nvPr/>
        </p:nvSpPr>
        <p:spPr>
          <a:xfrm>
            <a:off x="14113593" y="6875001"/>
            <a:ext cx="2726630" cy="2954659"/>
          </a:xfrm>
          <a:prstGeom prst="rect">
            <a:avLst/>
          </a:prstGeom>
        </p:spPr>
        <p:txBody>
          <a:bodyPr lIns="0" tIns="0" rIns="0" bIns="0" rtlCol="0" anchor="t">
            <a:spAutoFit/>
          </a:bodyPr>
          <a:lstStyle/>
          <a:p>
            <a:pPr algn="ctr">
              <a:lnSpc>
                <a:spcPts val="3909"/>
              </a:lnSpc>
            </a:pPr>
            <a:r>
              <a:rPr lang="en-US" sz="2833" u="sng" spc="277">
                <a:solidFill>
                  <a:srgbClr val="FFFFFF"/>
                </a:solidFill>
                <a:latin typeface="DM Sans Bold"/>
              </a:rPr>
              <a:t>DONNEE DEPAR</a:t>
            </a:r>
            <a:r>
              <a:rPr lang="en-US" sz="2833" spc="277">
                <a:solidFill>
                  <a:srgbClr val="FFFFFF"/>
                </a:solidFill>
                <a:latin typeface="DM Sans Bold"/>
              </a:rPr>
              <a:t>T</a:t>
            </a:r>
          </a:p>
          <a:p>
            <a:pPr marL="0" lvl="0" indent="0" algn="ctr">
              <a:lnSpc>
                <a:spcPts val="3909"/>
              </a:lnSpc>
              <a:spcBef>
                <a:spcPct val="0"/>
              </a:spcBef>
            </a:pPr>
            <a:r>
              <a:rPr lang="en-US" sz="2833" spc="277">
                <a:solidFill>
                  <a:srgbClr val="FFFFFF"/>
                </a:solidFill>
                <a:latin typeface="DM Sans"/>
              </a:rPr>
              <a:t>Lister l’ensemble des moyens à disposition</a:t>
            </a:r>
          </a:p>
        </p:txBody>
      </p:sp>
      <p:sp>
        <p:nvSpPr>
          <p:cNvPr id="28" name="TextBox 28"/>
          <p:cNvSpPr txBox="1"/>
          <p:nvPr/>
        </p:nvSpPr>
        <p:spPr>
          <a:xfrm>
            <a:off x="14116581" y="6265489"/>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5</a:t>
            </a:r>
          </a:p>
        </p:txBody>
      </p:sp>
      <p:sp>
        <p:nvSpPr>
          <p:cNvPr id="29" name="TextBox 29"/>
          <p:cNvSpPr txBox="1"/>
          <p:nvPr/>
        </p:nvSpPr>
        <p:spPr>
          <a:xfrm>
            <a:off x="7827568" y="7038307"/>
            <a:ext cx="2726630" cy="2459359"/>
          </a:xfrm>
          <a:prstGeom prst="rect">
            <a:avLst/>
          </a:prstGeom>
        </p:spPr>
        <p:txBody>
          <a:bodyPr lIns="0" tIns="0" rIns="0" bIns="0" rtlCol="0" anchor="t">
            <a:spAutoFit/>
          </a:bodyPr>
          <a:lstStyle/>
          <a:p>
            <a:pPr marL="0" lvl="0" indent="0" algn="ctr">
              <a:lnSpc>
                <a:spcPts val="3909"/>
              </a:lnSpc>
              <a:spcBef>
                <a:spcPct val="0"/>
              </a:spcBef>
            </a:pPr>
            <a:r>
              <a:rPr lang="en-US" sz="2833" u="sng" spc="277">
                <a:solidFill>
                  <a:srgbClr val="FFFFFF"/>
                </a:solidFill>
                <a:latin typeface="DM Sans Bold"/>
              </a:rPr>
              <a:t> OBJECTIFS</a:t>
            </a:r>
            <a:r>
              <a:rPr lang="en-US" sz="2833" spc="277">
                <a:solidFill>
                  <a:srgbClr val="FFFFFF"/>
                </a:solidFill>
                <a:latin typeface="DM Sans"/>
              </a:rPr>
              <a:t> ; Définir le but à atteindre, la situation visée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3894518" y="5731158"/>
            <a:ext cx="3170757" cy="6229175"/>
            <a:chOff x="0" y="0"/>
            <a:chExt cx="4064400" cy="7984800"/>
          </a:xfrm>
          <a:solidFill>
            <a:srgbClr val="00B050"/>
          </a:solidFill>
        </p:grpSpPr>
        <p:sp>
          <p:nvSpPr>
            <p:cNvPr id="3" name="Freeform 3"/>
            <p:cNvSpPr/>
            <p:nvPr/>
          </p:nvSpPr>
          <p:spPr>
            <a:xfrm>
              <a:off x="0" y="0"/>
              <a:ext cx="4064381" cy="7984744"/>
            </a:xfrm>
            <a:custGeom>
              <a:avLst/>
              <a:gdLst/>
              <a:ahLst/>
              <a:cxnLst/>
              <a:rect l="l" t="t" r="r" b="b"/>
              <a:pathLst>
                <a:path w="4064381" h="7984744">
                  <a:moveTo>
                    <a:pt x="2587879" y="540893"/>
                  </a:moveTo>
                  <a:cubicBezTo>
                    <a:pt x="2427986" y="647573"/>
                    <a:pt x="2237740" y="700913"/>
                    <a:pt x="2032254" y="700913"/>
                  </a:cubicBezTo>
                  <a:cubicBezTo>
                    <a:pt x="1826768" y="700913"/>
                    <a:pt x="1636522" y="647573"/>
                    <a:pt x="1476629" y="540893"/>
                  </a:cubicBezTo>
                  <a:cubicBezTo>
                    <a:pt x="882904" y="182880"/>
                    <a:pt x="441452" y="0"/>
                    <a:pt x="0" y="0"/>
                  </a:cubicBezTo>
                  <a:cubicBezTo>
                    <a:pt x="0" y="7984744"/>
                    <a:pt x="0" y="7984744"/>
                    <a:pt x="0" y="7984744"/>
                  </a:cubicBezTo>
                  <a:cubicBezTo>
                    <a:pt x="4064381" y="7984744"/>
                    <a:pt x="4064381" y="7984744"/>
                    <a:pt x="4064381" y="7984744"/>
                  </a:cubicBezTo>
                  <a:cubicBezTo>
                    <a:pt x="4064381" y="0"/>
                    <a:pt x="4064381" y="0"/>
                    <a:pt x="4064381" y="0"/>
                  </a:cubicBezTo>
                  <a:cubicBezTo>
                    <a:pt x="3622929" y="0"/>
                    <a:pt x="3181477" y="182880"/>
                    <a:pt x="2587752" y="540893"/>
                  </a:cubicBezTo>
                  <a:close/>
                </a:path>
              </a:pathLst>
            </a:custGeom>
            <a:grpFill/>
          </p:spPr>
          <p:txBody>
            <a:bodyPr/>
            <a:lstStyle/>
            <a:p>
              <a:endParaRPr lang="fr-FR"/>
            </a:p>
          </p:txBody>
        </p:sp>
      </p:grpSp>
      <p:grpSp>
        <p:nvGrpSpPr>
          <p:cNvPr id="4" name="Group 4"/>
          <p:cNvGrpSpPr/>
          <p:nvPr/>
        </p:nvGrpSpPr>
        <p:grpSpPr>
          <a:xfrm>
            <a:off x="10726570" y="5731158"/>
            <a:ext cx="3167948" cy="6229175"/>
            <a:chOff x="0" y="0"/>
            <a:chExt cx="4060800" cy="7984800"/>
          </a:xfrm>
          <a:solidFill>
            <a:srgbClr val="92D050"/>
          </a:solidFill>
        </p:grpSpPr>
        <p:sp>
          <p:nvSpPr>
            <p:cNvPr id="5" name="Freeform 5"/>
            <p:cNvSpPr/>
            <p:nvPr/>
          </p:nvSpPr>
          <p:spPr>
            <a:xfrm>
              <a:off x="0" y="0"/>
              <a:ext cx="4060825" cy="7984744"/>
            </a:xfrm>
            <a:custGeom>
              <a:avLst/>
              <a:gdLst/>
              <a:ahLst/>
              <a:cxnLst/>
              <a:rect l="l" t="t" r="r" b="b"/>
              <a:pathLst>
                <a:path w="4060825" h="7984744">
                  <a:moveTo>
                    <a:pt x="2590419" y="540893"/>
                  </a:moveTo>
                  <a:cubicBezTo>
                    <a:pt x="2430399" y="647573"/>
                    <a:pt x="2239899" y="700913"/>
                    <a:pt x="2034286" y="700913"/>
                  </a:cubicBezTo>
                  <a:cubicBezTo>
                    <a:pt x="1828673" y="700913"/>
                    <a:pt x="1638173" y="647573"/>
                    <a:pt x="1470533" y="540893"/>
                  </a:cubicBezTo>
                  <a:cubicBezTo>
                    <a:pt x="876173" y="182880"/>
                    <a:pt x="441833" y="0"/>
                    <a:pt x="0" y="0"/>
                  </a:cubicBezTo>
                  <a:cubicBezTo>
                    <a:pt x="0" y="7984744"/>
                    <a:pt x="0" y="7984744"/>
                    <a:pt x="0" y="7984744"/>
                  </a:cubicBezTo>
                  <a:cubicBezTo>
                    <a:pt x="4060825" y="7984744"/>
                    <a:pt x="4060825" y="7984744"/>
                    <a:pt x="4060825" y="7984744"/>
                  </a:cubicBezTo>
                  <a:cubicBezTo>
                    <a:pt x="4060825" y="0"/>
                    <a:pt x="4060825" y="0"/>
                    <a:pt x="4060825" y="0"/>
                  </a:cubicBezTo>
                  <a:cubicBezTo>
                    <a:pt x="3626612" y="0"/>
                    <a:pt x="3184652" y="182880"/>
                    <a:pt x="2590419" y="540893"/>
                  </a:cubicBezTo>
                  <a:close/>
                </a:path>
              </a:pathLst>
            </a:custGeom>
            <a:grpFill/>
          </p:spPr>
          <p:txBody>
            <a:bodyPr/>
            <a:lstStyle/>
            <a:p>
              <a:endParaRPr lang="fr-FR"/>
            </a:p>
          </p:txBody>
        </p:sp>
      </p:grpSp>
      <p:grpSp>
        <p:nvGrpSpPr>
          <p:cNvPr id="6" name="Group 6"/>
          <p:cNvGrpSpPr/>
          <p:nvPr/>
        </p:nvGrpSpPr>
        <p:grpSpPr>
          <a:xfrm>
            <a:off x="7560868" y="5731158"/>
            <a:ext cx="3165701" cy="6229175"/>
            <a:chOff x="0" y="0"/>
            <a:chExt cx="4057920" cy="7984800"/>
          </a:xfrm>
          <a:solidFill>
            <a:srgbClr val="00B050"/>
          </a:solidFill>
        </p:grpSpPr>
        <p:sp>
          <p:nvSpPr>
            <p:cNvPr id="7" name="Freeform 7"/>
            <p:cNvSpPr/>
            <p:nvPr/>
          </p:nvSpPr>
          <p:spPr>
            <a:xfrm>
              <a:off x="0" y="0"/>
              <a:ext cx="4057904" cy="7984744"/>
            </a:xfrm>
            <a:custGeom>
              <a:avLst/>
              <a:gdLst/>
              <a:ahLst/>
              <a:cxnLst/>
              <a:rect l="l" t="t" r="r" b="b"/>
              <a:pathLst>
                <a:path w="4057904" h="7984744">
                  <a:moveTo>
                    <a:pt x="2588514" y="540893"/>
                  </a:moveTo>
                  <a:cubicBezTo>
                    <a:pt x="2421001" y="647573"/>
                    <a:pt x="2230628" y="700913"/>
                    <a:pt x="2025142" y="700913"/>
                  </a:cubicBezTo>
                  <a:cubicBezTo>
                    <a:pt x="1819656" y="700913"/>
                    <a:pt x="1629283" y="647573"/>
                    <a:pt x="1469390" y="540893"/>
                  </a:cubicBezTo>
                  <a:cubicBezTo>
                    <a:pt x="875538" y="182880"/>
                    <a:pt x="433959" y="0"/>
                    <a:pt x="0" y="0"/>
                  </a:cubicBezTo>
                  <a:cubicBezTo>
                    <a:pt x="0" y="7984744"/>
                    <a:pt x="0" y="7984744"/>
                    <a:pt x="0" y="7984744"/>
                  </a:cubicBezTo>
                  <a:cubicBezTo>
                    <a:pt x="4057904" y="7984744"/>
                    <a:pt x="4057904" y="7984744"/>
                    <a:pt x="4057904" y="7984744"/>
                  </a:cubicBezTo>
                  <a:cubicBezTo>
                    <a:pt x="4057904" y="0"/>
                    <a:pt x="4057904" y="0"/>
                    <a:pt x="4057904" y="0"/>
                  </a:cubicBezTo>
                  <a:cubicBezTo>
                    <a:pt x="3616325" y="0"/>
                    <a:pt x="3174746" y="182880"/>
                    <a:pt x="2588514" y="540893"/>
                  </a:cubicBezTo>
                  <a:close/>
                </a:path>
              </a:pathLst>
            </a:custGeom>
            <a:grpFill/>
          </p:spPr>
          <p:txBody>
            <a:bodyPr/>
            <a:lstStyle/>
            <a:p>
              <a:endParaRPr lang="fr-FR" dirty="0"/>
            </a:p>
          </p:txBody>
        </p:sp>
      </p:grpSp>
      <p:grpSp>
        <p:nvGrpSpPr>
          <p:cNvPr id="8" name="Group 8"/>
          <p:cNvGrpSpPr/>
          <p:nvPr/>
        </p:nvGrpSpPr>
        <p:grpSpPr>
          <a:xfrm>
            <a:off x="4388427" y="5731158"/>
            <a:ext cx="3172442" cy="6229175"/>
            <a:chOff x="0" y="0"/>
            <a:chExt cx="4066560" cy="7984800"/>
          </a:xfrm>
          <a:solidFill>
            <a:srgbClr val="92D050"/>
          </a:solidFill>
        </p:grpSpPr>
        <p:sp>
          <p:nvSpPr>
            <p:cNvPr id="9" name="Freeform 9"/>
            <p:cNvSpPr/>
            <p:nvPr/>
          </p:nvSpPr>
          <p:spPr>
            <a:xfrm>
              <a:off x="0" y="0"/>
              <a:ext cx="4066540" cy="7984744"/>
            </a:xfrm>
            <a:custGeom>
              <a:avLst/>
              <a:gdLst/>
              <a:ahLst/>
              <a:cxnLst/>
              <a:rect l="l" t="t" r="r" b="b"/>
              <a:pathLst>
                <a:path w="4066540" h="7984744">
                  <a:moveTo>
                    <a:pt x="2589149" y="540893"/>
                  </a:moveTo>
                  <a:cubicBezTo>
                    <a:pt x="2429256" y="647573"/>
                    <a:pt x="2238883" y="700913"/>
                    <a:pt x="2033270" y="700913"/>
                  </a:cubicBezTo>
                  <a:cubicBezTo>
                    <a:pt x="1827657" y="700913"/>
                    <a:pt x="1637284" y="647573"/>
                    <a:pt x="1477391" y="540893"/>
                  </a:cubicBezTo>
                  <a:cubicBezTo>
                    <a:pt x="883412" y="182880"/>
                    <a:pt x="441706" y="0"/>
                    <a:pt x="0" y="0"/>
                  </a:cubicBezTo>
                  <a:cubicBezTo>
                    <a:pt x="0" y="7984744"/>
                    <a:pt x="0" y="7984744"/>
                    <a:pt x="0" y="7984744"/>
                  </a:cubicBezTo>
                  <a:cubicBezTo>
                    <a:pt x="4066540" y="7984744"/>
                    <a:pt x="4066540" y="7984744"/>
                    <a:pt x="4066540" y="7984744"/>
                  </a:cubicBezTo>
                  <a:cubicBezTo>
                    <a:pt x="4066540" y="0"/>
                    <a:pt x="4066540" y="0"/>
                    <a:pt x="4066540" y="0"/>
                  </a:cubicBezTo>
                  <a:cubicBezTo>
                    <a:pt x="3624834" y="0"/>
                    <a:pt x="3183128" y="182880"/>
                    <a:pt x="2589149" y="540893"/>
                  </a:cubicBezTo>
                  <a:close/>
                </a:path>
              </a:pathLst>
            </a:custGeom>
            <a:grpFill/>
          </p:spPr>
          <p:txBody>
            <a:bodyPr/>
            <a:lstStyle/>
            <a:p>
              <a:endParaRPr lang="fr-FR"/>
            </a:p>
          </p:txBody>
        </p:sp>
      </p:grpSp>
      <p:grpSp>
        <p:nvGrpSpPr>
          <p:cNvPr id="10" name="Group 10"/>
          <p:cNvGrpSpPr/>
          <p:nvPr/>
        </p:nvGrpSpPr>
        <p:grpSpPr>
          <a:xfrm>
            <a:off x="1222725" y="5731158"/>
            <a:ext cx="3165701" cy="6229175"/>
            <a:chOff x="0" y="0"/>
            <a:chExt cx="4057920" cy="7984800"/>
          </a:xfrm>
          <a:solidFill>
            <a:srgbClr val="00B050"/>
          </a:solidFill>
        </p:grpSpPr>
        <p:sp>
          <p:nvSpPr>
            <p:cNvPr id="11" name="Freeform 11"/>
            <p:cNvSpPr/>
            <p:nvPr/>
          </p:nvSpPr>
          <p:spPr>
            <a:xfrm>
              <a:off x="0" y="0"/>
              <a:ext cx="4057904" cy="7984744"/>
            </a:xfrm>
            <a:custGeom>
              <a:avLst/>
              <a:gdLst/>
              <a:ahLst/>
              <a:cxnLst/>
              <a:rect l="l" t="t" r="r" b="b"/>
              <a:pathLst>
                <a:path w="4057904" h="7984744">
                  <a:moveTo>
                    <a:pt x="2588514" y="540893"/>
                  </a:moveTo>
                  <a:cubicBezTo>
                    <a:pt x="2428621" y="647573"/>
                    <a:pt x="2238248" y="700913"/>
                    <a:pt x="2032762" y="700913"/>
                  </a:cubicBezTo>
                  <a:cubicBezTo>
                    <a:pt x="1827276" y="700913"/>
                    <a:pt x="1636903" y="647573"/>
                    <a:pt x="1469390" y="540893"/>
                  </a:cubicBezTo>
                  <a:cubicBezTo>
                    <a:pt x="875538" y="182880"/>
                    <a:pt x="441579" y="0"/>
                    <a:pt x="0" y="0"/>
                  </a:cubicBezTo>
                  <a:cubicBezTo>
                    <a:pt x="0" y="7984744"/>
                    <a:pt x="0" y="7984744"/>
                    <a:pt x="0" y="7984744"/>
                  </a:cubicBezTo>
                  <a:cubicBezTo>
                    <a:pt x="4057904" y="7984744"/>
                    <a:pt x="4057904" y="7984744"/>
                    <a:pt x="4057904" y="7984744"/>
                  </a:cubicBezTo>
                  <a:cubicBezTo>
                    <a:pt x="4057904" y="0"/>
                    <a:pt x="4057904" y="0"/>
                    <a:pt x="4057904" y="0"/>
                  </a:cubicBezTo>
                  <a:cubicBezTo>
                    <a:pt x="3623945" y="0"/>
                    <a:pt x="3182366" y="182880"/>
                    <a:pt x="2588514" y="540893"/>
                  </a:cubicBezTo>
                  <a:close/>
                </a:path>
              </a:pathLst>
            </a:custGeom>
            <a:grpFill/>
          </p:spPr>
          <p:txBody>
            <a:bodyPr/>
            <a:lstStyle/>
            <a:p>
              <a:endParaRPr lang="fr-FR" dirty="0"/>
            </a:p>
          </p:txBody>
        </p:sp>
      </p:grpSp>
      <p:grpSp>
        <p:nvGrpSpPr>
          <p:cNvPr id="12" name="Group 12"/>
          <p:cNvGrpSpPr/>
          <p:nvPr/>
        </p:nvGrpSpPr>
        <p:grpSpPr>
          <a:xfrm>
            <a:off x="4564574" y="1197661"/>
            <a:ext cx="9121954" cy="904132"/>
            <a:chOff x="0" y="0"/>
            <a:chExt cx="2402490" cy="238125"/>
          </a:xfrm>
          <a:solidFill>
            <a:srgbClr val="92D050"/>
          </a:solidFill>
        </p:grpSpPr>
        <p:sp>
          <p:nvSpPr>
            <p:cNvPr id="13" name="Freeform 13"/>
            <p:cNvSpPr/>
            <p:nvPr/>
          </p:nvSpPr>
          <p:spPr>
            <a:xfrm>
              <a:off x="0" y="0"/>
              <a:ext cx="2402490" cy="238125"/>
            </a:xfrm>
            <a:custGeom>
              <a:avLst/>
              <a:gdLst/>
              <a:ahLst/>
              <a:cxnLst/>
              <a:rect l="l" t="t" r="r" b="b"/>
              <a:pathLst>
                <a:path w="2402490" h="238125">
                  <a:moveTo>
                    <a:pt x="0" y="0"/>
                  </a:moveTo>
                  <a:lnTo>
                    <a:pt x="2402490" y="0"/>
                  </a:lnTo>
                  <a:lnTo>
                    <a:pt x="2402490" y="238125"/>
                  </a:lnTo>
                  <a:lnTo>
                    <a:pt x="0" y="238125"/>
                  </a:lnTo>
                  <a:close/>
                </a:path>
              </a:pathLst>
            </a:custGeom>
            <a:grpFill/>
            <a:ln cap="sq">
              <a:noFill/>
              <a:prstDash val="solid"/>
              <a:miter/>
            </a:ln>
          </p:spPr>
          <p:txBody>
            <a:bodyPr/>
            <a:lstStyle/>
            <a:p>
              <a:endParaRPr lang="fr-FR"/>
            </a:p>
          </p:txBody>
        </p:sp>
        <p:sp>
          <p:nvSpPr>
            <p:cNvPr id="14" name="TextBox 14"/>
            <p:cNvSpPr txBox="1"/>
            <p:nvPr/>
          </p:nvSpPr>
          <p:spPr>
            <a:xfrm>
              <a:off x="0" y="-57150"/>
              <a:ext cx="2402490" cy="295275"/>
            </a:xfrm>
            <a:prstGeom prst="rect">
              <a:avLst/>
            </a:prstGeom>
            <a:grpFill/>
          </p:spPr>
          <p:txBody>
            <a:bodyPr lIns="50800" tIns="50800" rIns="50800" bIns="50800" rtlCol="0" anchor="ctr"/>
            <a:lstStyle/>
            <a:p>
              <a:pPr marL="0" lvl="0" indent="0" algn="ctr">
                <a:lnSpc>
                  <a:spcPts val="4982"/>
                </a:lnSpc>
                <a:spcBef>
                  <a:spcPct val="0"/>
                </a:spcBef>
              </a:pPr>
              <a:r>
                <a:rPr lang="en-US" sz="3610" spc="364">
                  <a:solidFill>
                    <a:srgbClr val="FFFFFF"/>
                  </a:solidFill>
                  <a:latin typeface="DM Sans"/>
                </a:rPr>
                <a:t>LES ÉTAPES DU PROJET </a:t>
              </a:r>
            </a:p>
          </p:txBody>
        </p:sp>
      </p:grpSp>
      <p:sp>
        <p:nvSpPr>
          <p:cNvPr id="15" name="Freeform 15"/>
          <p:cNvSpPr/>
          <p:nvPr/>
        </p:nvSpPr>
        <p:spPr>
          <a:xfrm>
            <a:off x="1632145" y="3981600"/>
            <a:ext cx="1946657" cy="1749558"/>
          </a:xfrm>
          <a:custGeom>
            <a:avLst/>
            <a:gdLst/>
            <a:ahLst/>
            <a:cxnLst/>
            <a:rect l="l" t="t" r="r" b="b"/>
            <a:pathLst>
              <a:path w="1946657" h="1749558">
                <a:moveTo>
                  <a:pt x="0" y="0"/>
                </a:moveTo>
                <a:lnTo>
                  <a:pt x="1946657" y="0"/>
                </a:lnTo>
                <a:lnTo>
                  <a:pt x="1946657" y="1749558"/>
                </a:lnTo>
                <a:lnTo>
                  <a:pt x="0" y="174955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dirty="0"/>
          </a:p>
        </p:txBody>
      </p:sp>
      <p:sp>
        <p:nvSpPr>
          <p:cNvPr id="16" name="Freeform 16"/>
          <p:cNvSpPr/>
          <p:nvPr/>
        </p:nvSpPr>
        <p:spPr>
          <a:xfrm>
            <a:off x="4388427" y="3689572"/>
            <a:ext cx="2012524" cy="2149558"/>
          </a:xfrm>
          <a:custGeom>
            <a:avLst/>
            <a:gdLst/>
            <a:ahLst/>
            <a:cxnLst/>
            <a:rect l="l" t="t" r="r" b="b"/>
            <a:pathLst>
              <a:path w="2012524" h="2149558">
                <a:moveTo>
                  <a:pt x="0" y="0"/>
                </a:moveTo>
                <a:lnTo>
                  <a:pt x="2012523" y="0"/>
                </a:lnTo>
                <a:lnTo>
                  <a:pt x="2012523" y="2149558"/>
                </a:lnTo>
                <a:lnTo>
                  <a:pt x="0" y="214955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dirty="0"/>
          </a:p>
        </p:txBody>
      </p:sp>
      <p:sp>
        <p:nvSpPr>
          <p:cNvPr id="17" name="Freeform 17"/>
          <p:cNvSpPr/>
          <p:nvPr/>
        </p:nvSpPr>
        <p:spPr>
          <a:xfrm>
            <a:off x="11235765" y="3689572"/>
            <a:ext cx="2149558" cy="2149558"/>
          </a:xfrm>
          <a:custGeom>
            <a:avLst/>
            <a:gdLst/>
            <a:ahLst/>
            <a:cxnLst/>
            <a:rect l="l" t="t" r="r" b="b"/>
            <a:pathLst>
              <a:path w="2149558" h="2149558">
                <a:moveTo>
                  <a:pt x="0" y="0"/>
                </a:moveTo>
                <a:lnTo>
                  <a:pt x="2149558" y="0"/>
                </a:lnTo>
                <a:lnTo>
                  <a:pt x="2149558" y="2149558"/>
                </a:lnTo>
                <a:lnTo>
                  <a:pt x="0" y="21495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18" name="Freeform 18"/>
          <p:cNvSpPr/>
          <p:nvPr/>
        </p:nvSpPr>
        <p:spPr>
          <a:xfrm>
            <a:off x="14199872" y="4291131"/>
            <a:ext cx="2560049" cy="1440027"/>
          </a:xfrm>
          <a:custGeom>
            <a:avLst/>
            <a:gdLst/>
            <a:ahLst/>
            <a:cxnLst/>
            <a:rect l="l" t="t" r="r" b="b"/>
            <a:pathLst>
              <a:path w="2560049" h="1440027">
                <a:moveTo>
                  <a:pt x="0" y="0"/>
                </a:moveTo>
                <a:lnTo>
                  <a:pt x="2560049" y="0"/>
                </a:lnTo>
                <a:lnTo>
                  <a:pt x="2560049" y="1440027"/>
                </a:lnTo>
                <a:lnTo>
                  <a:pt x="0" y="14400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sp>
        <p:nvSpPr>
          <p:cNvPr id="19" name="Freeform 19"/>
          <p:cNvSpPr/>
          <p:nvPr/>
        </p:nvSpPr>
        <p:spPr>
          <a:xfrm>
            <a:off x="7661146" y="4291131"/>
            <a:ext cx="2760623" cy="1687431"/>
          </a:xfrm>
          <a:custGeom>
            <a:avLst/>
            <a:gdLst/>
            <a:ahLst/>
            <a:cxnLst/>
            <a:rect l="l" t="t" r="r" b="b"/>
            <a:pathLst>
              <a:path w="2760623" h="1687431">
                <a:moveTo>
                  <a:pt x="0" y="0"/>
                </a:moveTo>
                <a:lnTo>
                  <a:pt x="2760624" y="0"/>
                </a:lnTo>
                <a:lnTo>
                  <a:pt x="2760624" y="1687431"/>
                </a:lnTo>
                <a:lnTo>
                  <a:pt x="0" y="168743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fr-FR" dirty="0"/>
          </a:p>
        </p:txBody>
      </p:sp>
      <p:sp>
        <p:nvSpPr>
          <p:cNvPr id="20" name="TextBox 20"/>
          <p:cNvSpPr txBox="1"/>
          <p:nvPr/>
        </p:nvSpPr>
        <p:spPr>
          <a:xfrm>
            <a:off x="1404622" y="7453740"/>
            <a:ext cx="2726630" cy="1806706"/>
          </a:xfrm>
          <a:prstGeom prst="rect">
            <a:avLst/>
          </a:prstGeom>
        </p:spPr>
        <p:txBody>
          <a:bodyPr lIns="0" tIns="0" rIns="0" bIns="0" rtlCol="0" anchor="t">
            <a:spAutoFit/>
          </a:bodyPr>
          <a:lstStyle/>
          <a:p>
            <a:pPr algn="ctr">
              <a:lnSpc>
                <a:spcPts val="3633"/>
              </a:lnSpc>
            </a:pPr>
            <a:r>
              <a:rPr lang="en-US" sz="2633" u="sng" spc="258">
                <a:solidFill>
                  <a:srgbClr val="FFFFFF"/>
                </a:solidFill>
                <a:latin typeface="DM Sans Bold"/>
              </a:rPr>
              <a:t>BUDGET PREVISIONNE</a:t>
            </a:r>
            <a:r>
              <a:rPr lang="en-US" sz="2633" spc="258">
                <a:solidFill>
                  <a:srgbClr val="FFFFFF"/>
                </a:solidFill>
                <a:latin typeface="DM Sans"/>
              </a:rPr>
              <a:t>L</a:t>
            </a:r>
          </a:p>
          <a:p>
            <a:pPr marL="0" lvl="0" indent="0" algn="ctr">
              <a:lnSpc>
                <a:spcPts val="3633"/>
              </a:lnSpc>
              <a:spcBef>
                <a:spcPct val="0"/>
              </a:spcBef>
            </a:pPr>
            <a:r>
              <a:rPr lang="en-US" sz="2633" spc="258">
                <a:solidFill>
                  <a:srgbClr val="FFFFFF"/>
                </a:solidFill>
                <a:latin typeface="DM Sans"/>
              </a:rPr>
              <a:t>montage d’un plan financier   </a:t>
            </a:r>
          </a:p>
        </p:txBody>
      </p:sp>
      <p:sp>
        <p:nvSpPr>
          <p:cNvPr id="21" name="TextBox 21"/>
          <p:cNvSpPr txBox="1"/>
          <p:nvPr/>
        </p:nvSpPr>
        <p:spPr>
          <a:xfrm>
            <a:off x="1423672" y="6476211"/>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6</a:t>
            </a:r>
          </a:p>
        </p:txBody>
      </p:sp>
      <p:sp>
        <p:nvSpPr>
          <p:cNvPr id="22" name="TextBox 22"/>
          <p:cNvSpPr txBox="1"/>
          <p:nvPr/>
        </p:nvSpPr>
        <p:spPr>
          <a:xfrm>
            <a:off x="4653264" y="7038307"/>
            <a:ext cx="2726630" cy="3261745"/>
          </a:xfrm>
          <a:prstGeom prst="rect">
            <a:avLst/>
          </a:prstGeom>
        </p:spPr>
        <p:txBody>
          <a:bodyPr lIns="0" tIns="0" rIns="0" bIns="0" rtlCol="0" anchor="t">
            <a:spAutoFit/>
          </a:bodyPr>
          <a:lstStyle/>
          <a:p>
            <a:pPr algn="ctr">
              <a:lnSpc>
                <a:spcPts val="3909"/>
              </a:lnSpc>
            </a:pPr>
            <a:r>
              <a:rPr lang="en-US" sz="2833" u="sng" spc="277" dirty="0">
                <a:solidFill>
                  <a:srgbClr val="FFFFFF"/>
                </a:solidFill>
                <a:latin typeface="DM Sans Bold"/>
              </a:rPr>
              <a:t>PLAN D’ACTION</a:t>
            </a:r>
            <a:r>
              <a:rPr lang="en-US" sz="2833" spc="277" dirty="0">
                <a:solidFill>
                  <a:srgbClr val="FFFFFF"/>
                </a:solidFill>
                <a:latin typeface="DM Sans"/>
              </a:rPr>
              <a:t> </a:t>
            </a:r>
          </a:p>
          <a:p>
            <a:pPr marL="0" lvl="0" indent="0" algn="ctr">
              <a:lnSpc>
                <a:spcPts val="3633"/>
              </a:lnSpc>
              <a:spcBef>
                <a:spcPct val="0"/>
              </a:spcBef>
            </a:pPr>
            <a:r>
              <a:rPr lang="en-US" sz="2633" spc="258" dirty="0" err="1">
                <a:solidFill>
                  <a:srgbClr val="FFFFFF"/>
                </a:solidFill>
                <a:latin typeface="DM Sans"/>
              </a:rPr>
              <a:t>Liste</a:t>
            </a:r>
            <a:r>
              <a:rPr lang="en-US" sz="2633" spc="258" dirty="0">
                <a:solidFill>
                  <a:srgbClr val="FFFFFF"/>
                </a:solidFill>
                <a:latin typeface="DM Sans"/>
              </a:rPr>
              <a:t> </a:t>
            </a:r>
            <a:r>
              <a:rPr lang="en-US" sz="2633" spc="258" dirty="0" err="1">
                <a:solidFill>
                  <a:srgbClr val="FFFFFF"/>
                </a:solidFill>
                <a:latin typeface="DM Sans"/>
              </a:rPr>
              <a:t>chronologique</a:t>
            </a:r>
            <a:r>
              <a:rPr lang="en-US" sz="2633" spc="258" dirty="0">
                <a:solidFill>
                  <a:srgbClr val="FFFFFF"/>
                </a:solidFill>
                <a:latin typeface="DM Sans"/>
              </a:rPr>
              <a:t> des </a:t>
            </a:r>
            <a:r>
              <a:rPr lang="en-US" sz="2633" spc="258" dirty="0" err="1">
                <a:solidFill>
                  <a:srgbClr val="FFFFFF"/>
                </a:solidFill>
                <a:latin typeface="DM Sans"/>
              </a:rPr>
              <a:t>différentes</a:t>
            </a:r>
            <a:r>
              <a:rPr lang="en-US" sz="2633" spc="258" dirty="0">
                <a:solidFill>
                  <a:srgbClr val="FFFFFF"/>
                </a:solidFill>
                <a:latin typeface="DM Sans"/>
              </a:rPr>
              <a:t> étapes  </a:t>
            </a:r>
          </a:p>
        </p:txBody>
      </p:sp>
      <p:sp>
        <p:nvSpPr>
          <p:cNvPr id="23" name="TextBox 23"/>
          <p:cNvSpPr txBox="1"/>
          <p:nvPr/>
        </p:nvSpPr>
        <p:spPr>
          <a:xfrm>
            <a:off x="4611333" y="6386936"/>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7</a:t>
            </a:r>
          </a:p>
        </p:txBody>
      </p:sp>
      <p:sp>
        <p:nvSpPr>
          <p:cNvPr id="24" name="TextBox 24"/>
          <p:cNvSpPr txBox="1"/>
          <p:nvPr/>
        </p:nvSpPr>
        <p:spPr>
          <a:xfrm>
            <a:off x="7762236" y="6386936"/>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8</a:t>
            </a:r>
          </a:p>
        </p:txBody>
      </p:sp>
      <p:sp>
        <p:nvSpPr>
          <p:cNvPr id="25" name="TextBox 25"/>
          <p:cNvSpPr txBox="1"/>
          <p:nvPr/>
        </p:nvSpPr>
        <p:spPr>
          <a:xfrm>
            <a:off x="10907545" y="7714156"/>
            <a:ext cx="2986973" cy="1386078"/>
          </a:xfrm>
          <a:prstGeom prst="rect">
            <a:avLst/>
          </a:prstGeom>
        </p:spPr>
        <p:txBody>
          <a:bodyPr lIns="0" tIns="0" rIns="0" bIns="0" rtlCol="0" anchor="t">
            <a:spAutoFit/>
          </a:bodyPr>
          <a:lstStyle/>
          <a:p>
            <a:pPr algn="ctr">
              <a:lnSpc>
                <a:spcPts val="3725"/>
              </a:lnSpc>
            </a:pPr>
            <a:r>
              <a:rPr lang="en-US" sz="2699" u="sng" spc="264">
                <a:solidFill>
                  <a:srgbClr val="FFFFFF"/>
                </a:solidFill>
                <a:latin typeface="DM Sans Bold"/>
              </a:rPr>
              <a:t>COMMUNIQUER </a:t>
            </a:r>
          </a:p>
          <a:p>
            <a:pPr marL="0" lvl="0" indent="0" algn="ctr">
              <a:lnSpc>
                <a:spcPts val="3725"/>
              </a:lnSpc>
              <a:spcBef>
                <a:spcPct val="0"/>
              </a:spcBef>
            </a:pPr>
            <a:r>
              <a:rPr lang="en-US" sz="2699" spc="264">
                <a:solidFill>
                  <a:srgbClr val="FFFFFF"/>
                </a:solidFill>
                <a:latin typeface="DM Sans"/>
              </a:rPr>
              <a:t>faire partager son projet  </a:t>
            </a:r>
          </a:p>
        </p:txBody>
      </p:sp>
      <p:sp>
        <p:nvSpPr>
          <p:cNvPr id="26" name="TextBox 26"/>
          <p:cNvSpPr txBox="1"/>
          <p:nvPr/>
        </p:nvSpPr>
        <p:spPr>
          <a:xfrm>
            <a:off x="10947229" y="6386936"/>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9</a:t>
            </a:r>
          </a:p>
        </p:txBody>
      </p:sp>
      <p:sp>
        <p:nvSpPr>
          <p:cNvPr id="27" name="TextBox 27"/>
          <p:cNvSpPr txBox="1"/>
          <p:nvPr/>
        </p:nvSpPr>
        <p:spPr>
          <a:xfrm>
            <a:off x="14161218" y="7865601"/>
            <a:ext cx="2726630" cy="973459"/>
          </a:xfrm>
          <a:prstGeom prst="rect">
            <a:avLst/>
          </a:prstGeom>
        </p:spPr>
        <p:txBody>
          <a:bodyPr lIns="0" tIns="0" rIns="0" bIns="0" rtlCol="0" anchor="t">
            <a:spAutoFit/>
          </a:bodyPr>
          <a:lstStyle/>
          <a:p>
            <a:pPr algn="ctr">
              <a:lnSpc>
                <a:spcPts val="3909"/>
              </a:lnSpc>
            </a:pPr>
            <a:r>
              <a:rPr lang="en-US" sz="2833" u="sng" spc="277">
                <a:solidFill>
                  <a:srgbClr val="FFFFFF"/>
                </a:solidFill>
                <a:latin typeface="DM Sans Bold"/>
              </a:rPr>
              <a:t>REALISER</a:t>
            </a:r>
            <a:r>
              <a:rPr lang="en-US" sz="2833" spc="277">
                <a:solidFill>
                  <a:srgbClr val="FFFFFF"/>
                </a:solidFill>
                <a:latin typeface="DM Sans"/>
              </a:rPr>
              <a:t> </a:t>
            </a:r>
          </a:p>
          <a:p>
            <a:pPr marL="0" lvl="0" indent="0" algn="ctr">
              <a:lnSpc>
                <a:spcPts val="3909"/>
              </a:lnSpc>
              <a:spcBef>
                <a:spcPct val="0"/>
              </a:spcBef>
            </a:pPr>
            <a:r>
              <a:rPr lang="en-US" sz="2833" spc="277">
                <a:solidFill>
                  <a:srgbClr val="FFFFFF"/>
                </a:solidFill>
                <a:latin typeface="DM Sans"/>
              </a:rPr>
              <a:t>vivre le prjet </a:t>
            </a:r>
          </a:p>
        </p:txBody>
      </p:sp>
      <p:sp>
        <p:nvSpPr>
          <p:cNvPr id="28" name="TextBox 28"/>
          <p:cNvSpPr txBox="1"/>
          <p:nvPr/>
        </p:nvSpPr>
        <p:spPr>
          <a:xfrm>
            <a:off x="14116581" y="6265489"/>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10</a:t>
            </a:r>
          </a:p>
        </p:txBody>
      </p:sp>
      <p:sp>
        <p:nvSpPr>
          <p:cNvPr id="29" name="TextBox 29"/>
          <p:cNvSpPr txBox="1"/>
          <p:nvPr/>
        </p:nvSpPr>
        <p:spPr>
          <a:xfrm>
            <a:off x="7780865" y="7617951"/>
            <a:ext cx="2726630" cy="1468759"/>
          </a:xfrm>
          <a:prstGeom prst="rect">
            <a:avLst/>
          </a:prstGeom>
        </p:spPr>
        <p:txBody>
          <a:bodyPr lIns="0" tIns="0" rIns="0" bIns="0" rtlCol="0" anchor="t">
            <a:spAutoFit/>
          </a:bodyPr>
          <a:lstStyle/>
          <a:p>
            <a:pPr algn="ctr">
              <a:lnSpc>
                <a:spcPts val="3909"/>
              </a:lnSpc>
            </a:pPr>
            <a:r>
              <a:rPr lang="en-US" sz="2833" u="sng" spc="277">
                <a:solidFill>
                  <a:srgbClr val="FFFFFF"/>
                </a:solidFill>
                <a:latin typeface="DM Sans Bold"/>
              </a:rPr>
              <a:t>EVALUATION</a:t>
            </a:r>
            <a:r>
              <a:rPr lang="en-US" sz="2833" spc="277">
                <a:solidFill>
                  <a:srgbClr val="FFFFFF"/>
                </a:solidFill>
                <a:latin typeface="DM Sans"/>
              </a:rPr>
              <a:t> </a:t>
            </a:r>
          </a:p>
          <a:p>
            <a:pPr marL="0" lvl="0" indent="0" algn="ctr">
              <a:lnSpc>
                <a:spcPts val="3909"/>
              </a:lnSpc>
              <a:spcBef>
                <a:spcPct val="0"/>
              </a:spcBef>
            </a:pPr>
            <a:r>
              <a:rPr lang="en-US" sz="2833" spc="277">
                <a:solidFill>
                  <a:srgbClr val="FFFFFF"/>
                </a:solidFill>
                <a:latin typeface="DM Sans"/>
              </a:rPr>
              <a:t>méthode d’évaluation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grpSp>
        <p:nvGrpSpPr>
          <p:cNvPr id="2" name="Group 2"/>
          <p:cNvGrpSpPr/>
          <p:nvPr/>
        </p:nvGrpSpPr>
        <p:grpSpPr>
          <a:xfrm>
            <a:off x="10092372" y="5135166"/>
            <a:ext cx="3167948" cy="5186060"/>
            <a:chOff x="0" y="0"/>
            <a:chExt cx="4060800" cy="7984800"/>
          </a:xfrm>
          <a:solidFill>
            <a:srgbClr val="00B050"/>
          </a:solidFill>
        </p:grpSpPr>
        <p:sp>
          <p:nvSpPr>
            <p:cNvPr id="3" name="Freeform 3"/>
            <p:cNvSpPr/>
            <p:nvPr/>
          </p:nvSpPr>
          <p:spPr>
            <a:xfrm>
              <a:off x="0" y="0"/>
              <a:ext cx="4060825" cy="7984744"/>
            </a:xfrm>
            <a:custGeom>
              <a:avLst/>
              <a:gdLst/>
              <a:ahLst/>
              <a:cxnLst/>
              <a:rect l="l" t="t" r="r" b="b"/>
              <a:pathLst>
                <a:path w="4060825" h="7984744">
                  <a:moveTo>
                    <a:pt x="2590419" y="540893"/>
                  </a:moveTo>
                  <a:cubicBezTo>
                    <a:pt x="2430399" y="647573"/>
                    <a:pt x="2239899" y="700913"/>
                    <a:pt x="2034286" y="700913"/>
                  </a:cubicBezTo>
                  <a:cubicBezTo>
                    <a:pt x="1828673" y="700913"/>
                    <a:pt x="1638173" y="647573"/>
                    <a:pt x="1470533" y="540893"/>
                  </a:cubicBezTo>
                  <a:cubicBezTo>
                    <a:pt x="876173" y="182880"/>
                    <a:pt x="441833" y="0"/>
                    <a:pt x="0" y="0"/>
                  </a:cubicBezTo>
                  <a:cubicBezTo>
                    <a:pt x="0" y="7984744"/>
                    <a:pt x="0" y="7984744"/>
                    <a:pt x="0" y="7984744"/>
                  </a:cubicBezTo>
                  <a:cubicBezTo>
                    <a:pt x="4060825" y="7984744"/>
                    <a:pt x="4060825" y="7984744"/>
                    <a:pt x="4060825" y="7984744"/>
                  </a:cubicBezTo>
                  <a:cubicBezTo>
                    <a:pt x="4060825" y="0"/>
                    <a:pt x="4060825" y="0"/>
                    <a:pt x="4060825" y="0"/>
                  </a:cubicBezTo>
                  <a:cubicBezTo>
                    <a:pt x="3626612" y="0"/>
                    <a:pt x="3184652" y="182880"/>
                    <a:pt x="2590419" y="540893"/>
                  </a:cubicBezTo>
                  <a:close/>
                </a:path>
              </a:pathLst>
            </a:custGeom>
            <a:grpFill/>
          </p:spPr>
          <p:txBody>
            <a:bodyPr/>
            <a:lstStyle/>
            <a:p>
              <a:endParaRPr lang="fr-FR" dirty="0"/>
            </a:p>
          </p:txBody>
        </p:sp>
      </p:grpSp>
      <p:grpSp>
        <p:nvGrpSpPr>
          <p:cNvPr id="4" name="Group 4"/>
          <p:cNvGrpSpPr/>
          <p:nvPr/>
        </p:nvGrpSpPr>
        <p:grpSpPr>
          <a:xfrm>
            <a:off x="6045455" y="5135166"/>
            <a:ext cx="3165701" cy="5146080"/>
            <a:chOff x="0" y="0"/>
            <a:chExt cx="4057920" cy="7984800"/>
          </a:xfrm>
          <a:solidFill>
            <a:srgbClr val="92D050"/>
          </a:solidFill>
        </p:grpSpPr>
        <p:sp>
          <p:nvSpPr>
            <p:cNvPr id="5" name="Freeform 5"/>
            <p:cNvSpPr/>
            <p:nvPr/>
          </p:nvSpPr>
          <p:spPr>
            <a:xfrm>
              <a:off x="0" y="0"/>
              <a:ext cx="4057904" cy="7984744"/>
            </a:xfrm>
            <a:custGeom>
              <a:avLst/>
              <a:gdLst/>
              <a:ahLst/>
              <a:cxnLst/>
              <a:rect l="l" t="t" r="r" b="b"/>
              <a:pathLst>
                <a:path w="4057904" h="7984744">
                  <a:moveTo>
                    <a:pt x="2588514" y="540893"/>
                  </a:moveTo>
                  <a:cubicBezTo>
                    <a:pt x="2421001" y="647573"/>
                    <a:pt x="2230628" y="700913"/>
                    <a:pt x="2025142" y="700913"/>
                  </a:cubicBezTo>
                  <a:cubicBezTo>
                    <a:pt x="1819656" y="700913"/>
                    <a:pt x="1629283" y="647573"/>
                    <a:pt x="1469390" y="540893"/>
                  </a:cubicBezTo>
                  <a:cubicBezTo>
                    <a:pt x="875538" y="182880"/>
                    <a:pt x="433959" y="0"/>
                    <a:pt x="0" y="0"/>
                  </a:cubicBezTo>
                  <a:cubicBezTo>
                    <a:pt x="0" y="7984744"/>
                    <a:pt x="0" y="7984744"/>
                    <a:pt x="0" y="7984744"/>
                  </a:cubicBezTo>
                  <a:cubicBezTo>
                    <a:pt x="4057904" y="7984744"/>
                    <a:pt x="4057904" y="7984744"/>
                    <a:pt x="4057904" y="7984744"/>
                  </a:cubicBezTo>
                  <a:cubicBezTo>
                    <a:pt x="4057904" y="0"/>
                    <a:pt x="4057904" y="0"/>
                    <a:pt x="4057904" y="0"/>
                  </a:cubicBezTo>
                  <a:cubicBezTo>
                    <a:pt x="3616325" y="0"/>
                    <a:pt x="3174746" y="182880"/>
                    <a:pt x="2588514" y="540893"/>
                  </a:cubicBezTo>
                  <a:close/>
                </a:path>
              </a:pathLst>
            </a:custGeom>
            <a:grpFill/>
          </p:spPr>
          <p:txBody>
            <a:bodyPr/>
            <a:lstStyle/>
            <a:p>
              <a:endParaRPr lang="fr-FR" dirty="0"/>
            </a:p>
          </p:txBody>
        </p:sp>
      </p:grpSp>
      <p:grpSp>
        <p:nvGrpSpPr>
          <p:cNvPr id="6" name="Group 6"/>
          <p:cNvGrpSpPr/>
          <p:nvPr/>
        </p:nvGrpSpPr>
        <p:grpSpPr>
          <a:xfrm>
            <a:off x="4564574" y="1197661"/>
            <a:ext cx="9121954" cy="904132"/>
            <a:chOff x="0" y="0"/>
            <a:chExt cx="2402490" cy="238125"/>
          </a:xfrm>
        </p:grpSpPr>
        <p:sp>
          <p:nvSpPr>
            <p:cNvPr id="7" name="Freeform 7"/>
            <p:cNvSpPr/>
            <p:nvPr/>
          </p:nvSpPr>
          <p:spPr>
            <a:xfrm>
              <a:off x="0" y="0"/>
              <a:ext cx="2402490" cy="238125"/>
            </a:xfrm>
            <a:custGeom>
              <a:avLst/>
              <a:gdLst/>
              <a:ahLst/>
              <a:cxnLst/>
              <a:rect l="l" t="t" r="r" b="b"/>
              <a:pathLst>
                <a:path w="2402490" h="238125">
                  <a:moveTo>
                    <a:pt x="0" y="0"/>
                  </a:moveTo>
                  <a:lnTo>
                    <a:pt x="2402490" y="0"/>
                  </a:lnTo>
                  <a:lnTo>
                    <a:pt x="2402490" y="238125"/>
                  </a:lnTo>
                  <a:lnTo>
                    <a:pt x="0" y="238125"/>
                  </a:lnTo>
                  <a:close/>
                </a:path>
              </a:pathLst>
            </a:custGeom>
            <a:solidFill>
              <a:srgbClr val="F47C00"/>
            </a:solidFill>
            <a:ln cap="sq">
              <a:noFill/>
              <a:prstDash val="solid"/>
              <a:miter/>
            </a:ln>
          </p:spPr>
          <p:txBody>
            <a:bodyPr/>
            <a:lstStyle/>
            <a:p>
              <a:endParaRPr lang="fr-FR"/>
            </a:p>
          </p:txBody>
        </p:sp>
        <p:sp>
          <p:nvSpPr>
            <p:cNvPr id="8" name="TextBox 8"/>
            <p:cNvSpPr txBox="1"/>
            <p:nvPr/>
          </p:nvSpPr>
          <p:spPr>
            <a:xfrm>
              <a:off x="0" y="-57150"/>
              <a:ext cx="2402490" cy="295275"/>
            </a:xfrm>
            <a:prstGeom prst="rect">
              <a:avLst/>
            </a:prstGeom>
            <a:solidFill>
              <a:srgbClr val="92D050"/>
            </a:solidFill>
          </p:spPr>
          <p:txBody>
            <a:bodyPr lIns="50800" tIns="50800" rIns="50800" bIns="50800" rtlCol="0" anchor="ctr"/>
            <a:lstStyle/>
            <a:p>
              <a:pPr marL="0" lvl="0" indent="0" algn="ctr">
                <a:lnSpc>
                  <a:spcPts val="4982"/>
                </a:lnSpc>
                <a:spcBef>
                  <a:spcPct val="0"/>
                </a:spcBef>
              </a:pPr>
              <a:r>
                <a:rPr lang="en-US" sz="3610" spc="364" dirty="0">
                  <a:solidFill>
                    <a:srgbClr val="FFFFFF"/>
                  </a:solidFill>
                  <a:latin typeface="DM Sans"/>
                </a:rPr>
                <a:t>LES ÉTAPES DU PROJET </a:t>
              </a:r>
            </a:p>
          </p:txBody>
        </p:sp>
      </p:grpSp>
      <p:sp>
        <p:nvSpPr>
          <p:cNvPr id="9" name="Freeform 9"/>
          <p:cNvSpPr/>
          <p:nvPr/>
        </p:nvSpPr>
        <p:spPr>
          <a:xfrm>
            <a:off x="6111098" y="3513024"/>
            <a:ext cx="1630476" cy="1630476"/>
          </a:xfrm>
          <a:custGeom>
            <a:avLst/>
            <a:gdLst/>
            <a:ahLst/>
            <a:cxnLst/>
            <a:rect l="l" t="t" r="r" b="b"/>
            <a:pathLst>
              <a:path w="1630476" h="1630476">
                <a:moveTo>
                  <a:pt x="0" y="0"/>
                </a:moveTo>
                <a:lnTo>
                  <a:pt x="1630476" y="0"/>
                </a:lnTo>
                <a:lnTo>
                  <a:pt x="1630476" y="1630476"/>
                </a:lnTo>
                <a:lnTo>
                  <a:pt x="0" y="16304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10" name="Freeform 10"/>
          <p:cNvSpPr/>
          <p:nvPr/>
        </p:nvSpPr>
        <p:spPr>
          <a:xfrm>
            <a:off x="7584753" y="3513024"/>
            <a:ext cx="1622142" cy="1622142"/>
          </a:xfrm>
          <a:custGeom>
            <a:avLst/>
            <a:gdLst/>
            <a:ahLst/>
            <a:cxnLst/>
            <a:rect l="l" t="t" r="r" b="b"/>
            <a:pathLst>
              <a:path w="1622142" h="1622142">
                <a:moveTo>
                  <a:pt x="0" y="0"/>
                </a:moveTo>
                <a:lnTo>
                  <a:pt x="1622142" y="0"/>
                </a:lnTo>
                <a:lnTo>
                  <a:pt x="1622142" y="1622141"/>
                </a:lnTo>
                <a:lnTo>
                  <a:pt x="0" y="1622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11" name="Freeform 11"/>
          <p:cNvSpPr/>
          <p:nvPr/>
        </p:nvSpPr>
        <p:spPr>
          <a:xfrm>
            <a:off x="10143224" y="3414664"/>
            <a:ext cx="3066245" cy="1506293"/>
          </a:xfrm>
          <a:custGeom>
            <a:avLst/>
            <a:gdLst/>
            <a:ahLst/>
            <a:cxnLst/>
            <a:rect l="l" t="t" r="r" b="b"/>
            <a:pathLst>
              <a:path w="3066245" h="1506293">
                <a:moveTo>
                  <a:pt x="0" y="0"/>
                </a:moveTo>
                <a:lnTo>
                  <a:pt x="3066245" y="0"/>
                </a:lnTo>
                <a:lnTo>
                  <a:pt x="3066245" y="1506293"/>
                </a:lnTo>
                <a:lnTo>
                  <a:pt x="0" y="15062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dirty="0"/>
          </a:p>
        </p:txBody>
      </p:sp>
      <p:sp>
        <p:nvSpPr>
          <p:cNvPr id="12" name="TextBox 12"/>
          <p:cNvSpPr txBox="1"/>
          <p:nvPr/>
        </p:nvSpPr>
        <p:spPr>
          <a:xfrm>
            <a:off x="1404622" y="7453740"/>
            <a:ext cx="2726630" cy="1806706"/>
          </a:xfrm>
          <a:prstGeom prst="rect">
            <a:avLst/>
          </a:prstGeom>
        </p:spPr>
        <p:txBody>
          <a:bodyPr lIns="0" tIns="0" rIns="0" bIns="0" rtlCol="0" anchor="t">
            <a:spAutoFit/>
          </a:bodyPr>
          <a:lstStyle/>
          <a:p>
            <a:pPr algn="ctr">
              <a:lnSpc>
                <a:spcPts val="3633"/>
              </a:lnSpc>
            </a:pPr>
            <a:r>
              <a:rPr lang="en-US" sz="2633" u="sng" spc="258">
                <a:solidFill>
                  <a:srgbClr val="FFFFFF"/>
                </a:solidFill>
                <a:latin typeface="DM Sans Bold"/>
              </a:rPr>
              <a:t>BUDGET PREVISIONNE</a:t>
            </a:r>
            <a:r>
              <a:rPr lang="en-US" sz="2633" spc="258">
                <a:solidFill>
                  <a:srgbClr val="FFFFFF"/>
                </a:solidFill>
                <a:latin typeface="DM Sans"/>
              </a:rPr>
              <a:t>L</a:t>
            </a:r>
          </a:p>
          <a:p>
            <a:pPr marL="0" lvl="0" indent="0" algn="ctr">
              <a:lnSpc>
                <a:spcPts val="3633"/>
              </a:lnSpc>
              <a:spcBef>
                <a:spcPct val="0"/>
              </a:spcBef>
            </a:pPr>
            <a:r>
              <a:rPr lang="en-US" sz="2633" spc="258">
                <a:solidFill>
                  <a:srgbClr val="FFFFFF"/>
                </a:solidFill>
                <a:latin typeface="DM Sans"/>
              </a:rPr>
              <a:t>montage d’un plan financier   </a:t>
            </a:r>
          </a:p>
        </p:txBody>
      </p:sp>
      <p:sp>
        <p:nvSpPr>
          <p:cNvPr id="13" name="TextBox 13"/>
          <p:cNvSpPr txBox="1"/>
          <p:nvPr/>
        </p:nvSpPr>
        <p:spPr>
          <a:xfrm>
            <a:off x="1423672" y="6476211"/>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6</a:t>
            </a:r>
          </a:p>
        </p:txBody>
      </p:sp>
      <p:sp>
        <p:nvSpPr>
          <p:cNvPr id="14" name="TextBox 14"/>
          <p:cNvSpPr txBox="1"/>
          <p:nvPr/>
        </p:nvSpPr>
        <p:spPr>
          <a:xfrm>
            <a:off x="6221438" y="5764025"/>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dirty="0">
                <a:solidFill>
                  <a:srgbClr val="FFFFFF"/>
                </a:solidFill>
                <a:latin typeface="DM Sans Bold"/>
              </a:rPr>
              <a:t>11</a:t>
            </a:r>
          </a:p>
        </p:txBody>
      </p:sp>
      <p:sp>
        <p:nvSpPr>
          <p:cNvPr id="15" name="TextBox 15"/>
          <p:cNvSpPr txBox="1"/>
          <p:nvPr/>
        </p:nvSpPr>
        <p:spPr>
          <a:xfrm>
            <a:off x="10182859" y="6630969"/>
            <a:ext cx="2986973" cy="2786253"/>
          </a:xfrm>
          <a:prstGeom prst="rect">
            <a:avLst/>
          </a:prstGeom>
        </p:spPr>
        <p:txBody>
          <a:bodyPr lIns="0" tIns="0" rIns="0" bIns="0" rtlCol="0" anchor="t">
            <a:spAutoFit/>
          </a:bodyPr>
          <a:lstStyle/>
          <a:p>
            <a:pPr algn="ctr">
              <a:lnSpc>
                <a:spcPts val="3725"/>
              </a:lnSpc>
            </a:pPr>
            <a:r>
              <a:rPr lang="en-US" sz="2699" u="sng" spc="264" dirty="0">
                <a:solidFill>
                  <a:srgbClr val="FFFFFF"/>
                </a:solidFill>
                <a:latin typeface="DM Sans Bold"/>
              </a:rPr>
              <a:t>SUITE A DONNER </a:t>
            </a:r>
          </a:p>
          <a:p>
            <a:pPr marL="0" lvl="0" indent="0" algn="ctr">
              <a:lnSpc>
                <a:spcPts val="3725"/>
              </a:lnSpc>
              <a:spcBef>
                <a:spcPct val="0"/>
              </a:spcBef>
            </a:pPr>
            <a:r>
              <a:rPr lang="en-US" sz="2699" spc="264" dirty="0" err="1">
                <a:solidFill>
                  <a:srgbClr val="FFFFFF"/>
                </a:solidFill>
                <a:latin typeface="DM Sans"/>
              </a:rPr>
              <a:t>Définir</a:t>
            </a:r>
            <a:r>
              <a:rPr lang="en-US" sz="2699" spc="264" dirty="0">
                <a:solidFill>
                  <a:srgbClr val="FFFFFF"/>
                </a:solidFill>
                <a:latin typeface="DM Sans"/>
              </a:rPr>
              <a:t> </a:t>
            </a:r>
            <a:r>
              <a:rPr lang="en-US" sz="2699" spc="264" dirty="0" err="1">
                <a:solidFill>
                  <a:srgbClr val="FFFFFF"/>
                </a:solidFill>
                <a:latin typeface="DM Sans"/>
              </a:rPr>
              <a:t>d’éventuelles</a:t>
            </a:r>
            <a:r>
              <a:rPr lang="en-US" sz="2699" spc="264" dirty="0">
                <a:solidFill>
                  <a:srgbClr val="FFFFFF"/>
                </a:solidFill>
                <a:latin typeface="DM Sans"/>
              </a:rPr>
              <a:t> perspective de </a:t>
            </a:r>
            <a:r>
              <a:rPr lang="en-US" sz="2699" spc="264" dirty="0" err="1">
                <a:solidFill>
                  <a:srgbClr val="FFFFFF"/>
                </a:solidFill>
                <a:latin typeface="DM Sans"/>
              </a:rPr>
              <a:t>développement</a:t>
            </a:r>
            <a:r>
              <a:rPr lang="en-US" sz="2699" spc="264" dirty="0">
                <a:solidFill>
                  <a:srgbClr val="FFFFFF"/>
                </a:solidFill>
                <a:latin typeface="DM Sans"/>
              </a:rPr>
              <a:t>  </a:t>
            </a:r>
          </a:p>
        </p:txBody>
      </p:sp>
      <p:sp>
        <p:nvSpPr>
          <p:cNvPr id="16" name="TextBox 16"/>
          <p:cNvSpPr txBox="1"/>
          <p:nvPr/>
        </p:nvSpPr>
        <p:spPr>
          <a:xfrm>
            <a:off x="10313031" y="5764025"/>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dirty="0">
                <a:solidFill>
                  <a:srgbClr val="FFFFFF"/>
                </a:solidFill>
                <a:latin typeface="DM Sans Bold"/>
              </a:rPr>
              <a:t>12</a:t>
            </a:r>
          </a:p>
        </p:txBody>
      </p:sp>
      <p:sp>
        <p:nvSpPr>
          <p:cNvPr id="17" name="TextBox 17"/>
          <p:cNvSpPr txBox="1"/>
          <p:nvPr/>
        </p:nvSpPr>
        <p:spPr>
          <a:xfrm>
            <a:off x="14161218" y="7865601"/>
            <a:ext cx="2726630" cy="973459"/>
          </a:xfrm>
          <a:prstGeom prst="rect">
            <a:avLst/>
          </a:prstGeom>
        </p:spPr>
        <p:txBody>
          <a:bodyPr lIns="0" tIns="0" rIns="0" bIns="0" rtlCol="0" anchor="t">
            <a:spAutoFit/>
          </a:bodyPr>
          <a:lstStyle/>
          <a:p>
            <a:pPr algn="ctr">
              <a:lnSpc>
                <a:spcPts val="3909"/>
              </a:lnSpc>
            </a:pPr>
            <a:r>
              <a:rPr lang="en-US" sz="2833" u="sng" spc="277">
                <a:solidFill>
                  <a:srgbClr val="FFFFFF"/>
                </a:solidFill>
                <a:latin typeface="DM Sans Bold"/>
              </a:rPr>
              <a:t>REALISER</a:t>
            </a:r>
            <a:r>
              <a:rPr lang="en-US" sz="2833" spc="277">
                <a:solidFill>
                  <a:srgbClr val="FFFFFF"/>
                </a:solidFill>
                <a:latin typeface="DM Sans"/>
              </a:rPr>
              <a:t> </a:t>
            </a:r>
          </a:p>
          <a:p>
            <a:pPr marL="0" lvl="0" indent="0" algn="ctr">
              <a:lnSpc>
                <a:spcPts val="3909"/>
              </a:lnSpc>
              <a:spcBef>
                <a:spcPct val="0"/>
              </a:spcBef>
            </a:pPr>
            <a:r>
              <a:rPr lang="en-US" sz="2833" spc="277">
                <a:solidFill>
                  <a:srgbClr val="FFFFFF"/>
                </a:solidFill>
                <a:latin typeface="DM Sans"/>
              </a:rPr>
              <a:t>vivre le prjet </a:t>
            </a:r>
          </a:p>
        </p:txBody>
      </p:sp>
      <p:sp>
        <p:nvSpPr>
          <p:cNvPr id="18" name="TextBox 18"/>
          <p:cNvSpPr txBox="1"/>
          <p:nvPr/>
        </p:nvSpPr>
        <p:spPr>
          <a:xfrm>
            <a:off x="14116581" y="6265489"/>
            <a:ext cx="2726630" cy="535690"/>
          </a:xfrm>
          <a:prstGeom prst="rect">
            <a:avLst/>
          </a:prstGeom>
        </p:spPr>
        <p:txBody>
          <a:bodyPr lIns="0" tIns="0" rIns="0" bIns="0" rtlCol="0" anchor="t">
            <a:spAutoFit/>
          </a:bodyPr>
          <a:lstStyle/>
          <a:p>
            <a:pPr marL="0" lvl="0" indent="0" algn="ctr">
              <a:lnSpc>
                <a:spcPts val="4461"/>
              </a:lnSpc>
              <a:spcBef>
                <a:spcPct val="0"/>
              </a:spcBef>
            </a:pPr>
            <a:r>
              <a:rPr lang="en-US" sz="3233" spc="316">
                <a:solidFill>
                  <a:srgbClr val="FFFFFF"/>
                </a:solidFill>
                <a:latin typeface="DM Sans Bold"/>
              </a:rPr>
              <a:t>10</a:t>
            </a:r>
          </a:p>
        </p:txBody>
      </p:sp>
      <p:sp>
        <p:nvSpPr>
          <p:cNvPr id="19" name="TextBox 19"/>
          <p:cNvSpPr txBox="1"/>
          <p:nvPr/>
        </p:nvSpPr>
        <p:spPr>
          <a:xfrm>
            <a:off x="6264984" y="6920240"/>
            <a:ext cx="2726630" cy="2459359"/>
          </a:xfrm>
          <a:prstGeom prst="rect">
            <a:avLst/>
          </a:prstGeom>
        </p:spPr>
        <p:txBody>
          <a:bodyPr lIns="0" tIns="0" rIns="0" bIns="0" rtlCol="0" anchor="t">
            <a:spAutoFit/>
          </a:bodyPr>
          <a:lstStyle/>
          <a:p>
            <a:pPr algn="ctr">
              <a:lnSpc>
                <a:spcPts val="3909"/>
              </a:lnSpc>
            </a:pPr>
            <a:r>
              <a:rPr lang="en-US" sz="2833" u="sng" spc="277" dirty="0">
                <a:solidFill>
                  <a:srgbClr val="FFFFFF"/>
                </a:solidFill>
                <a:latin typeface="DM Sans Bold"/>
              </a:rPr>
              <a:t>BILAN </a:t>
            </a:r>
          </a:p>
          <a:p>
            <a:pPr marL="0" lvl="0" indent="0" algn="ctr">
              <a:lnSpc>
                <a:spcPts val="3909"/>
              </a:lnSpc>
              <a:spcBef>
                <a:spcPct val="0"/>
              </a:spcBef>
            </a:pPr>
            <a:r>
              <a:rPr lang="en-US" sz="2833" spc="277" dirty="0" err="1">
                <a:solidFill>
                  <a:srgbClr val="FFFFFF"/>
                </a:solidFill>
                <a:latin typeface="DM Sans"/>
              </a:rPr>
              <a:t>évaluer</a:t>
            </a:r>
            <a:r>
              <a:rPr lang="en-US" sz="2833" spc="277" dirty="0">
                <a:solidFill>
                  <a:srgbClr val="FFFFFF"/>
                </a:solidFill>
                <a:latin typeface="DM Sans"/>
              </a:rPr>
              <a:t> le </a:t>
            </a:r>
            <a:r>
              <a:rPr lang="en-US" sz="2833" spc="277" dirty="0" err="1">
                <a:solidFill>
                  <a:srgbClr val="FFFFFF"/>
                </a:solidFill>
                <a:latin typeface="DM Sans"/>
              </a:rPr>
              <a:t>resultat</a:t>
            </a:r>
            <a:r>
              <a:rPr lang="en-US" sz="2833" spc="277" dirty="0">
                <a:solidFill>
                  <a:srgbClr val="FFFFFF"/>
                </a:solidFill>
                <a:latin typeface="DM Sans"/>
              </a:rPr>
              <a:t> des actions </a:t>
            </a:r>
            <a:r>
              <a:rPr lang="en-US" sz="2833" spc="277" dirty="0" err="1">
                <a:solidFill>
                  <a:srgbClr val="FFFFFF"/>
                </a:solidFill>
                <a:latin typeface="DM Sans"/>
              </a:rPr>
              <a:t>menées</a:t>
            </a:r>
            <a:r>
              <a:rPr lang="en-US" sz="2833" spc="277" dirty="0">
                <a:solidFill>
                  <a:srgbClr val="FFFFFF"/>
                </a:solidFill>
                <a:latin typeface="DM San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9972868">
            <a:off x="8510158" y="1544884"/>
            <a:ext cx="9178830" cy="7760283"/>
          </a:xfrm>
          <a:custGeom>
            <a:avLst/>
            <a:gdLst/>
            <a:ahLst/>
            <a:cxnLst/>
            <a:rect l="l" t="t" r="r" b="b"/>
            <a:pathLst>
              <a:path w="9178830" h="7760283">
                <a:moveTo>
                  <a:pt x="0" y="0"/>
                </a:moveTo>
                <a:lnTo>
                  <a:pt x="9178829" y="0"/>
                </a:lnTo>
                <a:lnTo>
                  <a:pt x="9178829" y="7760283"/>
                </a:lnTo>
                <a:lnTo>
                  <a:pt x="0" y="77602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800000">
            <a:off x="-332608" y="2250179"/>
            <a:ext cx="8213955" cy="2583662"/>
          </a:xfrm>
          <a:custGeom>
            <a:avLst/>
            <a:gdLst/>
            <a:ahLst/>
            <a:cxnLst/>
            <a:rect l="l" t="t" r="r" b="b"/>
            <a:pathLst>
              <a:path w="8213955" h="2583662">
                <a:moveTo>
                  <a:pt x="0" y="0"/>
                </a:moveTo>
                <a:lnTo>
                  <a:pt x="8213955" y="0"/>
                </a:lnTo>
                <a:lnTo>
                  <a:pt x="8213955" y="2583662"/>
                </a:lnTo>
                <a:lnTo>
                  <a:pt x="0" y="258366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rot="-10800000">
            <a:off x="-467031" y="5058637"/>
            <a:ext cx="8184797" cy="2574491"/>
          </a:xfrm>
          <a:custGeom>
            <a:avLst/>
            <a:gdLst/>
            <a:ahLst/>
            <a:cxnLst/>
            <a:rect l="l" t="t" r="r" b="b"/>
            <a:pathLst>
              <a:path w="8184797" h="2574491">
                <a:moveTo>
                  <a:pt x="0" y="0"/>
                </a:moveTo>
                <a:lnTo>
                  <a:pt x="8184798" y="0"/>
                </a:lnTo>
                <a:lnTo>
                  <a:pt x="8184798" y="2574491"/>
                </a:lnTo>
                <a:lnTo>
                  <a:pt x="0" y="25744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5" name="Freeform 5"/>
          <p:cNvSpPr/>
          <p:nvPr/>
        </p:nvSpPr>
        <p:spPr>
          <a:xfrm rot="-10800000">
            <a:off x="-496189" y="7861728"/>
            <a:ext cx="7927149" cy="2493449"/>
          </a:xfrm>
          <a:custGeom>
            <a:avLst/>
            <a:gdLst/>
            <a:ahLst/>
            <a:cxnLst/>
            <a:rect l="l" t="t" r="r" b="b"/>
            <a:pathLst>
              <a:path w="7927149" h="2493449">
                <a:moveTo>
                  <a:pt x="0" y="0"/>
                </a:moveTo>
                <a:lnTo>
                  <a:pt x="7927149" y="0"/>
                </a:lnTo>
                <a:lnTo>
                  <a:pt x="7927149" y="2493448"/>
                </a:lnTo>
                <a:lnTo>
                  <a:pt x="0" y="2493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6" name="TextBox 6"/>
          <p:cNvSpPr txBox="1"/>
          <p:nvPr/>
        </p:nvSpPr>
        <p:spPr>
          <a:xfrm>
            <a:off x="9756744" y="4106771"/>
            <a:ext cx="6685657" cy="2503158"/>
          </a:xfrm>
          <a:prstGeom prst="rect">
            <a:avLst/>
          </a:prstGeom>
        </p:spPr>
        <p:txBody>
          <a:bodyPr lIns="0" tIns="0" rIns="0" bIns="0" rtlCol="0" anchor="t">
            <a:spAutoFit/>
          </a:bodyPr>
          <a:lstStyle/>
          <a:p>
            <a:pPr>
              <a:lnSpc>
                <a:spcPts val="10080"/>
              </a:lnSpc>
            </a:pPr>
            <a:r>
              <a:rPr lang="en-US" sz="7200" u="sng">
                <a:solidFill>
                  <a:srgbClr val="000000"/>
                </a:solidFill>
                <a:latin typeface="Open Sans Bold"/>
              </a:rPr>
              <a:t>Le rôle de </a:t>
            </a:r>
          </a:p>
          <a:p>
            <a:pPr>
              <a:lnSpc>
                <a:spcPts val="10080"/>
              </a:lnSpc>
            </a:pPr>
            <a:r>
              <a:rPr lang="en-US" sz="7200" u="sng">
                <a:solidFill>
                  <a:srgbClr val="000000"/>
                </a:solidFill>
                <a:latin typeface="Open Sans Bold"/>
              </a:rPr>
              <a:t>Chef de projet </a:t>
            </a:r>
          </a:p>
        </p:txBody>
      </p:sp>
      <p:sp>
        <p:nvSpPr>
          <p:cNvPr id="7" name="TextBox 7"/>
          <p:cNvSpPr txBox="1"/>
          <p:nvPr/>
        </p:nvSpPr>
        <p:spPr>
          <a:xfrm>
            <a:off x="2102623" y="254374"/>
            <a:ext cx="9751219" cy="1471930"/>
          </a:xfrm>
          <a:prstGeom prst="rect">
            <a:avLst/>
          </a:prstGeom>
        </p:spPr>
        <p:txBody>
          <a:bodyPr lIns="0" tIns="0" rIns="0" bIns="0" rtlCol="0" anchor="t">
            <a:spAutoFit/>
          </a:bodyPr>
          <a:lstStyle/>
          <a:p>
            <a:pPr algn="ctr">
              <a:lnSpc>
                <a:spcPts val="3920"/>
              </a:lnSpc>
            </a:pPr>
            <a:r>
              <a:rPr lang="en-US" sz="2800" dirty="0">
                <a:solidFill>
                  <a:srgbClr val="000000"/>
                </a:solidFill>
                <a:latin typeface="Open Sans Bold"/>
              </a:rPr>
              <a:t>Le chef de </a:t>
            </a:r>
            <a:r>
              <a:rPr lang="en-US" sz="2800" dirty="0" err="1">
                <a:solidFill>
                  <a:srgbClr val="000000"/>
                </a:solidFill>
                <a:latin typeface="Open Sans Bold"/>
              </a:rPr>
              <a:t>projet</a:t>
            </a:r>
            <a:r>
              <a:rPr lang="en-US" sz="2800" dirty="0">
                <a:solidFill>
                  <a:srgbClr val="000000"/>
                </a:solidFill>
                <a:latin typeface="Open Sans Bold"/>
              </a:rPr>
              <a:t> a pour </a:t>
            </a:r>
            <a:r>
              <a:rPr lang="en-US" sz="2800" dirty="0" err="1">
                <a:solidFill>
                  <a:srgbClr val="000000"/>
                </a:solidFill>
                <a:latin typeface="Open Sans Bold"/>
              </a:rPr>
              <a:t>fonction</a:t>
            </a:r>
            <a:r>
              <a:rPr lang="en-US" sz="2800" dirty="0">
                <a:solidFill>
                  <a:srgbClr val="000000"/>
                </a:solidFill>
                <a:latin typeface="Open Sans Bold"/>
              </a:rPr>
              <a:t> de </a:t>
            </a:r>
            <a:r>
              <a:rPr lang="en-US" sz="2800" dirty="0" err="1">
                <a:solidFill>
                  <a:srgbClr val="000000"/>
                </a:solidFill>
                <a:latin typeface="Open Sans Bold"/>
              </a:rPr>
              <a:t>superviser</a:t>
            </a:r>
            <a:r>
              <a:rPr lang="en-US" sz="2800" dirty="0">
                <a:solidFill>
                  <a:srgbClr val="000000"/>
                </a:solidFill>
                <a:latin typeface="Open Sans Bold"/>
              </a:rPr>
              <a:t> la bonne </a:t>
            </a:r>
            <a:r>
              <a:rPr lang="en-US" sz="2800" dirty="0" err="1">
                <a:solidFill>
                  <a:srgbClr val="000000"/>
                </a:solidFill>
                <a:latin typeface="Open Sans Bold"/>
              </a:rPr>
              <a:t>exécution</a:t>
            </a:r>
            <a:r>
              <a:rPr lang="en-US" sz="2800" dirty="0">
                <a:solidFill>
                  <a:srgbClr val="000000"/>
                </a:solidFill>
                <a:latin typeface="Open Sans Bold"/>
              </a:rPr>
              <a:t> d’un </a:t>
            </a:r>
            <a:r>
              <a:rPr lang="en-US" sz="2800" dirty="0" err="1">
                <a:solidFill>
                  <a:srgbClr val="000000"/>
                </a:solidFill>
                <a:latin typeface="Open Sans Bold"/>
              </a:rPr>
              <a:t>projet</a:t>
            </a:r>
            <a:r>
              <a:rPr lang="en-US" sz="2800" dirty="0">
                <a:solidFill>
                  <a:srgbClr val="000000"/>
                </a:solidFill>
                <a:latin typeface="Open Sans Bold"/>
              </a:rPr>
              <a:t> de A à Z. Les missions </a:t>
            </a:r>
            <a:r>
              <a:rPr lang="en-US" sz="2800" dirty="0" err="1">
                <a:solidFill>
                  <a:srgbClr val="000000"/>
                </a:solidFill>
                <a:latin typeface="Open Sans Bold"/>
              </a:rPr>
              <a:t>principales</a:t>
            </a:r>
            <a:r>
              <a:rPr lang="en-US" sz="2800" dirty="0">
                <a:solidFill>
                  <a:srgbClr val="000000"/>
                </a:solidFill>
                <a:latin typeface="Open Sans Bold"/>
              </a:rPr>
              <a:t> </a:t>
            </a:r>
            <a:r>
              <a:rPr lang="en-US" sz="2800" dirty="0" err="1">
                <a:solidFill>
                  <a:srgbClr val="000000"/>
                </a:solidFill>
                <a:latin typeface="Open Sans Bold"/>
              </a:rPr>
              <a:t>sont</a:t>
            </a:r>
            <a:r>
              <a:rPr lang="en-US" sz="2800" dirty="0">
                <a:solidFill>
                  <a:srgbClr val="000000"/>
                </a:solidFill>
                <a:latin typeface="Open Sans Bold"/>
              </a:rPr>
              <a:t> les </a:t>
            </a:r>
            <a:r>
              <a:rPr lang="en-US" sz="2800" dirty="0" err="1">
                <a:solidFill>
                  <a:srgbClr val="000000"/>
                </a:solidFill>
                <a:latin typeface="Open Sans Bold"/>
              </a:rPr>
              <a:t>suivantes</a:t>
            </a:r>
            <a:r>
              <a:rPr lang="en-US" sz="2800" dirty="0">
                <a:solidFill>
                  <a:srgbClr val="000000"/>
                </a:solidFill>
                <a:latin typeface="Open Sans Bold"/>
              </a:rPr>
              <a:t> :</a:t>
            </a:r>
          </a:p>
        </p:txBody>
      </p:sp>
      <p:sp>
        <p:nvSpPr>
          <p:cNvPr id="8" name="TextBox 8"/>
          <p:cNvSpPr txBox="1"/>
          <p:nvPr/>
        </p:nvSpPr>
        <p:spPr>
          <a:xfrm>
            <a:off x="695254" y="2220111"/>
            <a:ext cx="5544264" cy="2458403"/>
          </a:xfrm>
          <a:prstGeom prst="rect">
            <a:avLst/>
          </a:prstGeom>
        </p:spPr>
        <p:txBody>
          <a:bodyPr lIns="0" tIns="0" rIns="0" bIns="0" rtlCol="0" anchor="t">
            <a:spAutoFit/>
          </a:bodyPr>
          <a:lstStyle/>
          <a:p>
            <a:pPr algn="ctr">
              <a:lnSpc>
                <a:spcPts val="3967"/>
              </a:lnSpc>
            </a:pPr>
            <a:r>
              <a:rPr lang="en-US" sz="2874" u="sng" spc="281" dirty="0">
                <a:solidFill>
                  <a:srgbClr val="000000"/>
                </a:solidFill>
                <a:latin typeface="DM Sans"/>
              </a:rPr>
              <a:t>Chef </a:t>
            </a:r>
            <a:r>
              <a:rPr lang="en-US" sz="2874" u="sng" spc="281" dirty="0" err="1">
                <a:solidFill>
                  <a:srgbClr val="000000"/>
                </a:solidFill>
                <a:latin typeface="DM Sans"/>
              </a:rPr>
              <a:t>d’orchestre</a:t>
            </a:r>
            <a:r>
              <a:rPr lang="en-US" sz="2874" spc="281" dirty="0">
                <a:solidFill>
                  <a:srgbClr val="000000"/>
                </a:solidFill>
                <a:latin typeface="DM Sans"/>
              </a:rPr>
              <a:t>, </a:t>
            </a:r>
          </a:p>
          <a:p>
            <a:pPr marL="0" lvl="0" indent="0" algn="ctr">
              <a:lnSpc>
                <a:spcPts val="3967"/>
              </a:lnSpc>
              <a:spcBef>
                <a:spcPct val="0"/>
              </a:spcBef>
            </a:pPr>
            <a:r>
              <a:rPr lang="en-US" sz="2874" spc="281" dirty="0">
                <a:solidFill>
                  <a:srgbClr val="000000"/>
                </a:solidFill>
                <a:latin typeface="DM Sans"/>
              </a:rPr>
              <a:t>il </a:t>
            </a:r>
            <a:r>
              <a:rPr lang="en-US" sz="2874" spc="281" dirty="0" err="1">
                <a:solidFill>
                  <a:srgbClr val="000000"/>
                </a:solidFill>
                <a:latin typeface="DM Sans"/>
              </a:rPr>
              <a:t>donne</a:t>
            </a:r>
            <a:r>
              <a:rPr lang="en-US" sz="2874" spc="281" dirty="0">
                <a:solidFill>
                  <a:srgbClr val="000000"/>
                </a:solidFill>
                <a:latin typeface="DM Sans"/>
              </a:rPr>
              <a:t> la direction, il rend </a:t>
            </a:r>
            <a:r>
              <a:rPr lang="en-US" sz="2874" spc="281" dirty="0" err="1">
                <a:solidFill>
                  <a:srgbClr val="000000"/>
                </a:solidFill>
                <a:latin typeface="DM Sans"/>
              </a:rPr>
              <a:t>cohérent</a:t>
            </a:r>
            <a:r>
              <a:rPr lang="en-US" sz="2874" spc="281" dirty="0">
                <a:solidFill>
                  <a:srgbClr val="000000"/>
                </a:solidFill>
                <a:latin typeface="DM Sans"/>
              </a:rPr>
              <a:t> </a:t>
            </a:r>
            <a:r>
              <a:rPr lang="en-US" sz="2874" spc="281" dirty="0" err="1">
                <a:solidFill>
                  <a:srgbClr val="000000"/>
                </a:solidFill>
                <a:latin typeface="DM Sans"/>
              </a:rPr>
              <a:t>l’action</a:t>
            </a:r>
            <a:r>
              <a:rPr lang="en-US" sz="2874" spc="281" dirty="0">
                <a:solidFill>
                  <a:srgbClr val="000000"/>
                </a:solidFill>
                <a:latin typeface="DM Sans"/>
              </a:rPr>
              <a:t> de </a:t>
            </a:r>
            <a:r>
              <a:rPr lang="en-US" sz="2874" spc="281" dirty="0" err="1">
                <a:solidFill>
                  <a:srgbClr val="000000"/>
                </a:solidFill>
                <a:latin typeface="DM Sans"/>
              </a:rPr>
              <a:t>l’ensemble</a:t>
            </a:r>
            <a:r>
              <a:rPr lang="en-US" sz="2874" spc="281" dirty="0">
                <a:solidFill>
                  <a:srgbClr val="000000"/>
                </a:solidFill>
                <a:latin typeface="DM Sans"/>
              </a:rPr>
              <a:t> des </a:t>
            </a:r>
            <a:r>
              <a:rPr lang="en-US" sz="2874" spc="281" dirty="0" err="1">
                <a:solidFill>
                  <a:srgbClr val="000000"/>
                </a:solidFill>
                <a:latin typeface="DM Sans"/>
              </a:rPr>
              <a:t>acteurs</a:t>
            </a:r>
            <a:r>
              <a:rPr lang="en-US" sz="2874" spc="281" dirty="0">
                <a:solidFill>
                  <a:srgbClr val="000000"/>
                </a:solidFill>
                <a:latin typeface="DM Sans"/>
              </a:rPr>
              <a:t> du </a:t>
            </a:r>
            <a:r>
              <a:rPr lang="en-US" sz="2874" spc="281" dirty="0" err="1">
                <a:solidFill>
                  <a:srgbClr val="000000"/>
                </a:solidFill>
                <a:latin typeface="DM Sans"/>
              </a:rPr>
              <a:t>projet</a:t>
            </a:r>
            <a:r>
              <a:rPr lang="en-US" sz="2874" spc="281" dirty="0">
                <a:solidFill>
                  <a:srgbClr val="000000"/>
                </a:solidFill>
                <a:latin typeface="DM Sans"/>
              </a:rPr>
              <a:t> </a:t>
            </a:r>
          </a:p>
        </p:txBody>
      </p:sp>
      <p:sp>
        <p:nvSpPr>
          <p:cNvPr id="9" name="TextBox 9"/>
          <p:cNvSpPr txBox="1"/>
          <p:nvPr/>
        </p:nvSpPr>
        <p:spPr>
          <a:xfrm>
            <a:off x="0" y="4968182"/>
            <a:ext cx="7430960" cy="2721106"/>
          </a:xfrm>
          <a:prstGeom prst="rect">
            <a:avLst/>
          </a:prstGeom>
        </p:spPr>
        <p:txBody>
          <a:bodyPr lIns="0" tIns="0" rIns="0" bIns="0" rtlCol="0" anchor="t">
            <a:spAutoFit/>
          </a:bodyPr>
          <a:lstStyle/>
          <a:p>
            <a:pPr algn="ctr">
              <a:lnSpc>
                <a:spcPts val="3633"/>
              </a:lnSpc>
            </a:pPr>
            <a:r>
              <a:rPr lang="en-US" sz="2633" u="sng" spc="258" dirty="0">
                <a:solidFill>
                  <a:srgbClr val="000000"/>
                </a:solidFill>
                <a:latin typeface="DM Sans"/>
              </a:rPr>
              <a:t>Architect, </a:t>
            </a:r>
          </a:p>
          <a:p>
            <a:pPr algn="ctr">
              <a:lnSpc>
                <a:spcPts val="3633"/>
              </a:lnSpc>
              <a:spcBef>
                <a:spcPct val="0"/>
              </a:spcBef>
            </a:pPr>
            <a:r>
              <a:rPr lang="en-US" sz="2633" spc="258" dirty="0">
                <a:solidFill>
                  <a:srgbClr val="000000"/>
                </a:solidFill>
                <a:latin typeface="DM Sans"/>
              </a:rPr>
              <a:t>Le chef de </a:t>
            </a:r>
            <a:r>
              <a:rPr lang="en-US" sz="2633" spc="258" dirty="0" err="1">
                <a:solidFill>
                  <a:srgbClr val="000000"/>
                </a:solidFill>
                <a:latin typeface="DM Sans"/>
              </a:rPr>
              <a:t>projet</a:t>
            </a:r>
            <a:r>
              <a:rPr lang="en-US" sz="2633" spc="258" dirty="0">
                <a:solidFill>
                  <a:srgbClr val="000000"/>
                </a:solidFill>
                <a:latin typeface="DM Sans"/>
              </a:rPr>
              <a:t> </a:t>
            </a:r>
            <a:r>
              <a:rPr lang="en-US" sz="2633" spc="258" dirty="0" err="1">
                <a:solidFill>
                  <a:srgbClr val="000000"/>
                </a:solidFill>
                <a:latin typeface="DM Sans"/>
              </a:rPr>
              <a:t>construit</a:t>
            </a:r>
            <a:r>
              <a:rPr lang="en-US" sz="2633" spc="258" dirty="0">
                <a:solidFill>
                  <a:srgbClr val="000000"/>
                </a:solidFill>
                <a:latin typeface="DM Sans"/>
              </a:rPr>
              <a:t> le </a:t>
            </a:r>
            <a:r>
              <a:rPr lang="en-US" sz="2633" spc="258" dirty="0" err="1">
                <a:solidFill>
                  <a:srgbClr val="000000"/>
                </a:solidFill>
                <a:latin typeface="DM Sans"/>
              </a:rPr>
              <a:t>projet</a:t>
            </a:r>
            <a:r>
              <a:rPr lang="en-US" sz="2633" spc="258" dirty="0">
                <a:solidFill>
                  <a:srgbClr val="000000"/>
                </a:solidFill>
                <a:latin typeface="DM Sans"/>
              </a:rPr>
              <a:t> : il aide à </a:t>
            </a:r>
            <a:r>
              <a:rPr lang="en-US" sz="2633" spc="258" dirty="0" err="1">
                <a:solidFill>
                  <a:srgbClr val="000000"/>
                </a:solidFill>
                <a:latin typeface="DM Sans"/>
              </a:rPr>
              <a:t>définir</a:t>
            </a:r>
            <a:r>
              <a:rPr lang="en-US" sz="2633" spc="258" dirty="0">
                <a:solidFill>
                  <a:srgbClr val="000000"/>
                </a:solidFill>
                <a:latin typeface="DM Sans"/>
              </a:rPr>
              <a:t> les </a:t>
            </a:r>
            <a:r>
              <a:rPr lang="en-US" sz="2633" spc="258" dirty="0" err="1">
                <a:solidFill>
                  <a:srgbClr val="000000"/>
                </a:solidFill>
                <a:latin typeface="DM Sans"/>
              </a:rPr>
              <a:t>objectifs</a:t>
            </a:r>
            <a:r>
              <a:rPr lang="en-US" sz="2633" spc="258" dirty="0">
                <a:solidFill>
                  <a:srgbClr val="000000"/>
                </a:solidFill>
                <a:latin typeface="DM Sans"/>
              </a:rPr>
              <a:t>, les </a:t>
            </a:r>
            <a:r>
              <a:rPr lang="en-US" sz="2633" spc="258" dirty="0" err="1">
                <a:solidFill>
                  <a:srgbClr val="000000"/>
                </a:solidFill>
                <a:latin typeface="DM Sans"/>
              </a:rPr>
              <a:t>contraintes</a:t>
            </a:r>
            <a:r>
              <a:rPr lang="en-US" sz="2633" spc="258" dirty="0">
                <a:solidFill>
                  <a:srgbClr val="000000"/>
                </a:solidFill>
                <a:latin typeface="DM Sans"/>
              </a:rPr>
              <a:t> du </a:t>
            </a:r>
            <a:r>
              <a:rPr lang="en-US" sz="2633" spc="258" dirty="0" err="1">
                <a:solidFill>
                  <a:srgbClr val="000000"/>
                </a:solidFill>
                <a:latin typeface="DM Sans"/>
              </a:rPr>
              <a:t>projet</a:t>
            </a:r>
            <a:r>
              <a:rPr lang="en-US" sz="2633" spc="258" dirty="0">
                <a:solidFill>
                  <a:srgbClr val="000000"/>
                </a:solidFill>
                <a:latin typeface="DM Sans"/>
              </a:rPr>
              <a:t> qui </a:t>
            </a:r>
            <a:r>
              <a:rPr lang="en-US" sz="2633" spc="258" dirty="0" err="1">
                <a:solidFill>
                  <a:srgbClr val="000000"/>
                </a:solidFill>
                <a:latin typeface="DM Sans"/>
              </a:rPr>
              <a:t>n'ont</a:t>
            </a:r>
            <a:r>
              <a:rPr lang="en-US" sz="2633" spc="258" dirty="0">
                <a:solidFill>
                  <a:srgbClr val="000000"/>
                </a:solidFill>
                <a:latin typeface="DM Sans"/>
              </a:rPr>
              <a:t> pas </a:t>
            </a:r>
            <a:r>
              <a:rPr lang="en-US" sz="2633" spc="258" dirty="0" err="1">
                <a:solidFill>
                  <a:srgbClr val="000000"/>
                </a:solidFill>
                <a:latin typeface="DM Sans"/>
                <a:hlinkClick r:id="rId6" tooltip="https://www.reussirsesprojets.com/reussir-son-expression-de-besoin/"/>
              </a:rPr>
              <a:t>forcément</a:t>
            </a:r>
            <a:r>
              <a:rPr lang="en-US" sz="2633" spc="258" dirty="0">
                <a:solidFill>
                  <a:srgbClr val="000000"/>
                </a:solidFill>
                <a:latin typeface="DM Sans"/>
                <a:hlinkClick r:id="rId6" tooltip="https://www.reussirsesprojets.com/reussir-son-expression-de-besoin/"/>
              </a:rPr>
              <a:t> </a:t>
            </a:r>
            <a:r>
              <a:rPr lang="en-US" sz="2633" spc="258" dirty="0" err="1">
                <a:solidFill>
                  <a:srgbClr val="000000"/>
                </a:solidFill>
                <a:latin typeface="DM Sans"/>
                <a:hlinkClick r:id="rId6" tooltip="https://www.reussirsesprojets.com/reussir-son-expression-de-besoin/"/>
              </a:rPr>
              <a:t>été</a:t>
            </a:r>
            <a:r>
              <a:rPr lang="en-US" sz="2633" spc="258" dirty="0">
                <a:solidFill>
                  <a:srgbClr val="000000"/>
                </a:solidFill>
                <a:latin typeface="DM Sans"/>
                <a:hlinkClick r:id="rId6" tooltip="https://www.reussirsesprojets.com/reussir-son-expression-de-besoin/"/>
              </a:rPr>
              <a:t> </a:t>
            </a:r>
            <a:r>
              <a:rPr lang="en-US" sz="2633" spc="258" dirty="0" err="1">
                <a:solidFill>
                  <a:srgbClr val="000000"/>
                </a:solidFill>
                <a:latin typeface="DM Sans"/>
                <a:hlinkClick r:id="rId6" tooltip="https://www.reussirsesprojets.com/reussir-son-expression-de-besoin/"/>
              </a:rPr>
              <a:t>exprimés</a:t>
            </a:r>
            <a:r>
              <a:rPr lang="en-US" sz="2633" spc="258" dirty="0">
                <a:solidFill>
                  <a:srgbClr val="000000"/>
                </a:solidFill>
                <a:latin typeface="DM Sans"/>
                <a:hlinkClick r:id="rId6" tooltip="https://www.reussirsesprojets.com/reussir-son-expression-de-besoin/"/>
              </a:rPr>
              <a:t> </a:t>
            </a:r>
            <a:r>
              <a:rPr lang="en-US" sz="2633" spc="258" dirty="0" err="1">
                <a:solidFill>
                  <a:srgbClr val="000000"/>
                </a:solidFill>
                <a:latin typeface="DM Sans"/>
                <a:hlinkClick r:id="rId6" tooltip="https://www.reussirsesprojets.com/reussir-son-expression-de-besoin/"/>
              </a:rPr>
              <a:t>clairement</a:t>
            </a:r>
            <a:r>
              <a:rPr lang="en-US" sz="2633" spc="258" dirty="0">
                <a:solidFill>
                  <a:srgbClr val="000000"/>
                </a:solidFill>
                <a:latin typeface="DM Sans"/>
                <a:hlinkClick r:id="rId6" tooltip="https://www.reussirsesprojets.com/reussir-son-expression-de-besoin/"/>
              </a:rPr>
              <a:t> au </a:t>
            </a:r>
            <a:r>
              <a:rPr lang="en-US" sz="2633" spc="258" dirty="0" err="1">
                <a:solidFill>
                  <a:srgbClr val="000000"/>
                </a:solidFill>
                <a:latin typeface="DM Sans"/>
                <a:hlinkClick r:id="rId6" tooltip="https://www.reussirsesprojets.com/reussir-son-expression-de-besoin/"/>
              </a:rPr>
              <a:t>départ</a:t>
            </a:r>
            <a:r>
              <a:rPr lang="en-US" sz="2633" spc="258" dirty="0">
                <a:solidFill>
                  <a:srgbClr val="000000"/>
                </a:solidFill>
                <a:latin typeface="DM Sans"/>
              </a:rPr>
              <a:t>, </a:t>
            </a:r>
          </a:p>
        </p:txBody>
      </p:sp>
      <p:sp>
        <p:nvSpPr>
          <p:cNvPr id="10" name="TextBox 10"/>
          <p:cNvSpPr txBox="1"/>
          <p:nvPr/>
        </p:nvSpPr>
        <p:spPr>
          <a:xfrm>
            <a:off x="360045" y="8113799"/>
            <a:ext cx="6618187" cy="1779461"/>
          </a:xfrm>
          <a:prstGeom prst="rect">
            <a:avLst/>
          </a:prstGeom>
        </p:spPr>
        <p:txBody>
          <a:bodyPr lIns="0" tIns="0" rIns="0" bIns="0" rtlCol="0" anchor="t">
            <a:spAutoFit/>
          </a:bodyPr>
          <a:lstStyle/>
          <a:p>
            <a:pPr>
              <a:lnSpc>
                <a:spcPts val="3553"/>
              </a:lnSpc>
            </a:pPr>
            <a:r>
              <a:rPr lang="en-US" sz="2574" spc="252">
                <a:solidFill>
                  <a:srgbClr val="000000"/>
                </a:solidFill>
                <a:latin typeface="DM Sans"/>
              </a:rPr>
              <a:t>Il va aussi dessiner la stratégie générale à adopter et le plan d'action détaillé.</a:t>
            </a:r>
          </a:p>
          <a:p>
            <a:pPr marL="0" lvl="0" indent="0">
              <a:lnSpc>
                <a:spcPts val="3553"/>
              </a:lnSpc>
              <a:spcBef>
                <a:spcPct val="0"/>
              </a:spcBef>
            </a:pPr>
            <a:r>
              <a:rPr lang="en-US" sz="2574" spc="252">
                <a:solidFill>
                  <a:srgbClr val="000000"/>
                </a:solidFill>
                <a:latin typeface="DM Sans"/>
              </a:rPr>
              <a:t>Sans plan, en général ça part mal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rot="-10800000">
            <a:off x="3918504" y="-434713"/>
            <a:ext cx="10305619" cy="3241586"/>
          </a:xfrm>
          <a:custGeom>
            <a:avLst/>
            <a:gdLst/>
            <a:ahLst/>
            <a:cxnLst/>
            <a:rect l="l" t="t" r="r" b="b"/>
            <a:pathLst>
              <a:path w="10305619" h="3241586">
                <a:moveTo>
                  <a:pt x="0" y="0"/>
                </a:moveTo>
                <a:lnTo>
                  <a:pt x="10305619" y="0"/>
                </a:lnTo>
                <a:lnTo>
                  <a:pt x="10305619" y="3241585"/>
                </a:lnTo>
                <a:lnTo>
                  <a:pt x="0" y="32415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800000">
            <a:off x="6165376" y="3590144"/>
            <a:ext cx="11388275" cy="3582130"/>
          </a:xfrm>
          <a:custGeom>
            <a:avLst/>
            <a:gdLst/>
            <a:ahLst/>
            <a:cxnLst/>
            <a:rect l="l" t="t" r="r" b="b"/>
            <a:pathLst>
              <a:path w="11388275" h="3582130">
                <a:moveTo>
                  <a:pt x="0" y="0"/>
                </a:moveTo>
                <a:lnTo>
                  <a:pt x="11388275" y="0"/>
                </a:lnTo>
                <a:lnTo>
                  <a:pt x="11388275" y="3582131"/>
                </a:lnTo>
                <a:lnTo>
                  <a:pt x="0" y="358213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4" name="Freeform 4"/>
          <p:cNvSpPr/>
          <p:nvPr/>
        </p:nvSpPr>
        <p:spPr>
          <a:xfrm rot="-10800000">
            <a:off x="0" y="7305723"/>
            <a:ext cx="6974359" cy="2193753"/>
          </a:xfrm>
          <a:custGeom>
            <a:avLst/>
            <a:gdLst/>
            <a:ahLst/>
            <a:cxnLst/>
            <a:rect l="l" t="t" r="r" b="b"/>
            <a:pathLst>
              <a:path w="6974359" h="2193753">
                <a:moveTo>
                  <a:pt x="0" y="0"/>
                </a:moveTo>
                <a:lnTo>
                  <a:pt x="6974359" y="0"/>
                </a:lnTo>
                <a:lnTo>
                  <a:pt x="6974359" y="2193753"/>
                </a:lnTo>
                <a:lnTo>
                  <a:pt x="0" y="21937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5" name="Freeform 5"/>
          <p:cNvSpPr/>
          <p:nvPr/>
        </p:nvSpPr>
        <p:spPr>
          <a:xfrm>
            <a:off x="9098209" y="7572325"/>
            <a:ext cx="9382473" cy="2951214"/>
          </a:xfrm>
          <a:custGeom>
            <a:avLst/>
            <a:gdLst/>
            <a:ahLst/>
            <a:cxnLst/>
            <a:rect l="l" t="t" r="r" b="b"/>
            <a:pathLst>
              <a:path w="9382473" h="2951214">
                <a:moveTo>
                  <a:pt x="0" y="0"/>
                </a:moveTo>
                <a:lnTo>
                  <a:pt x="9382473" y="0"/>
                </a:lnTo>
                <a:lnTo>
                  <a:pt x="9382473" y="2951214"/>
                </a:lnTo>
                <a:lnTo>
                  <a:pt x="0" y="29512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6" name="Freeform 6"/>
          <p:cNvSpPr/>
          <p:nvPr/>
        </p:nvSpPr>
        <p:spPr>
          <a:xfrm>
            <a:off x="592859" y="1786782"/>
            <a:ext cx="3653971" cy="3966318"/>
          </a:xfrm>
          <a:custGeom>
            <a:avLst/>
            <a:gdLst/>
            <a:ahLst/>
            <a:cxnLst/>
            <a:rect l="l" t="t" r="r" b="b"/>
            <a:pathLst>
              <a:path w="3653971" h="3966318">
                <a:moveTo>
                  <a:pt x="0" y="0"/>
                </a:moveTo>
                <a:lnTo>
                  <a:pt x="3653971" y="0"/>
                </a:lnTo>
                <a:lnTo>
                  <a:pt x="3653971" y="3966318"/>
                </a:lnTo>
                <a:lnTo>
                  <a:pt x="0" y="3966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7" name="Freeform 7"/>
          <p:cNvSpPr/>
          <p:nvPr/>
        </p:nvSpPr>
        <p:spPr>
          <a:xfrm>
            <a:off x="15031424" y="381249"/>
            <a:ext cx="2811066" cy="2811066"/>
          </a:xfrm>
          <a:custGeom>
            <a:avLst/>
            <a:gdLst/>
            <a:ahLst/>
            <a:cxnLst/>
            <a:rect l="l" t="t" r="r" b="b"/>
            <a:pathLst>
              <a:path w="2811066" h="2811066">
                <a:moveTo>
                  <a:pt x="0" y="0"/>
                </a:moveTo>
                <a:lnTo>
                  <a:pt x="2811065" y="0"/>
                </a:lnTo>
                <a:lnTo>
                  <a:pt x="2811065" y="2811066"/>
                </a:lnTo>
                <a:lnTo>
                  <a:pt x="0" y="281106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8" name="TextBox 8"/>
          <p:cNvSpPr txBox="1"/>
          <p:nvPr/>
        </p:nvSpPr>
        <p:spPr>
          <a:xfrm>
            <a:off x="4353182" y="169206"/>
            <a:ext cx="9436263" cy="2609092"/>
          </a:xfrm>
          <a:prstGeom prst="rect">
            <a:avLst/>
          </a:prstGeom>
        </p:spPr>
        <p:txBody>
          <a:bodyPr lIns="0" tIns="0" rIns="0" bIns="0" rtlCol="0" anchor="t">
            <a:spAutoFit/>
          </a:bodyPr>
          <a:lstStyle/>
          <a:p>
            <a:pPr algn="ctr">
              <a:lnSpc>
                <a:spcPts val="3495"/>
              </a:lnSpc>
            </a:pPr>
            <a:r>
              <a:rPr lang="en-US" sz="2533" u="sng" spc="248">
                <a:solidFill>
                  <a:srgbClr val="000000"/>
                </a:solidFill>
                <a:latin typeface="DM Sans"/>
              </a:rPr>
              <a:t>Un planificateur,</a:t>
            </a:r>
          </a:p>
          <a:p>
            <a:pPr algn="ctr">
              <a:lnSpc>
                <a:spcPts val="3495"/>
              </a:lnSpc>
              <a:spcBef>
                <a:spcPct val="0"/>
              </a:spcBef>
            </a:pPr>
            <a:r>
              <a:rPr lang="en-US" sz="2533" spc="248">
                <a:solidFill>
                  <a:srgbClr val="000000"/>
                </a:solidFill>
                <a:latin typeface="DM Sans"/>
              </a:rPr>
              <a:t> Le chef de projet est un planificateur de l'extrême : il jongle avec les tâches, comprend leurs relations (quelle tâche doit être faite avant telle autre) et il sait qui dans son équipe projet est le mieux placé pour traiter cette tâche.</a:t>
            </a:r>
          </a:p>
        </p:txBody>
      </p:sp>
      <p:sp>
        <p:nvSpPr>
          <p:cNvPr id="9" name="TextBox 9"/>
          <p:cNvSpPr txBox="1"/>
          <p:nvPr/>
        </p:nvSpPr>
        <p:spPr>
          <a:xfrm>
            <a:off x="6974359" y="3890008"/>
            <a:ext cx="10154140" cy="2954659"/>
          </a:xfrm>
          <a:prstGeom prst="rect">
            <a:avLst/>
          </a:prstGeom>
        </p:spPr>
        <p:txBody>
          <a:bodyPr lIns="0" tIns="0" rIns="0" bIns="0" rtlCol="0" anchor="t">
            <a:spAutoFit/>
          </a:bodyPr>
          <a:lstStyle/>
          <a:p>
            <a:pPr algn="ctr">
              <a:lnSpc>
                <a:spcPts val="3909"/>
              </a:lnSpc>
            </a:pPr>
            <a:r>
              <a:rPr lang="en-US" sz="2833" u="sng" spc="277">
                <a:solidFill>
                  <a:srgbClr val="000000"/>
                </a:solidFill>
                <a:latin typeface="DM Sans"/>
              </a:rPr>
              <a:t>Un coordinateur,</a:t>
            </a:r>
          </a:p>
          <a:p>
            <a:pPr algn="ctr">
              <a:lnSpc>
                <a:spcPts val="3909"/>
              </a:lnSpc>
              <a:spcBef>
                <a:spcPct val="0"/>
              </a:spcBef>
            </a:pPr>
            <a:r>
              <a:rPr lang="en-US" sz="2833" spc="277">
                <a:solidFill>
                  <a:srgbClr val="000000"/>
                </a:solidFill>
                <a:latin typeface="DM Sans"/>
              </a:rPr>
              <a:t> Pour atteindre l'objectif d'un projet, il faut agir en équipe, et pas chacun dans son coin. Le chef de projet est là pour s'en assurer coordonne tout ce beau monde, s'assure que chaque chose est faite au bon moment</a:t>
            </a:r>
          </a:p>
        </p:txBody>
      </p:sp>
      <p:sp>
        <p:nvSpPr>
          <p:cNvPr id="10" name="TextBox 10"/>
          <p:cNvSpPr txBox="1"/>
          <p:nvPr/>
        </p:nvSpPr>
        <p:spPr>
          <a:xfrm>
            <a:off x="0" y="6924855"/>
            <a:ext cx="6545734" cy="2954659"/>
          </a:xfrm>
          <a:prstGeom prst="rect">
            <a:avLst/>
          </a:prstGeom>
        </p:spPr>
        <p:txBody>
          <a:bodyPr lIns="0" tIns="0" rIns="0" bIns="0" rtlCol="0" anchor="t">
            <a:spAutoFit/>
          </a:bodyPr>
          <a:lstStyle/>
          <a:p>
            <a:pPr algn="ctr">
              <a:lnSpc>
                <a:spcPts val="3909"/>
              </a:lnSpc>
            </a:pPr>
            <a:endParaRPr dirty="0"/>
          </a:p>
          <a:p>
            <a:pPr algn="ctr">
              <a:lnSpc>
                <a:spcPts val="3909"/>
              </a:lnSpc>
            </a:pPr>
            <a:r>
              <a:rPr lang="en-US" sz="2833" u="sng" spc="277" dirty="0">
                <a:solidFill>
                  <a:srgbClr val="000000"/>
                </a:solidFill>
                <a:latin typeface="DM Sans"/>
              </a:rPr>
              <a:t>Un agent de liaison,</a:t>
            </a:r>
          </a:p>
          <a:p>
            <a:pPr algn="ctr">
              <a:lnSpc>
                <a:spcPts val="3909"/>
              </a:lnSpc>
            </a:pPr>
            <a:r>
              <a:rPr lang="en-US" sz="2833" spc="277" dirty="0">
                <a:solidFill>
                  <a:srgbClr val="000000"/>
                </a:solidFill>
                <a:latin typeface="DM Sans"/>
              </a:rPr>
              <a:t>le chef de </a:t>
            </a:r>
            <a:r>
              <a:rPr lang="en-US" sz="2833" spc="277" dirty="0" err="1">
                <a:solidFill>
                  <a:srgbClr val="000000"/>
                </a:solidFill>
                <a:latin typeface="DM Sans"/>
              </a:rPr>
              <a:t>projet</a:t>
            </a:r>
            <a:r>
              <a:rPr lang="en-US" sz="2833" spc="277" dirty="0">
                <a:solidFill>
                  <a:srgbClr val="000000"/>
                </a:solidFill>
                <a:latin typeface="DM Sans"/>
              </a:rPr>
              <a:t> passe son temps à </a:t>
            </a:r>
            <a:r>
              <a:rPr lang="en-US" sz="2833" spc="277" dirty="0" err="1">
                <a:solidFill>
                  <a:srgbClr val="000000"/>
                </a:solidFill>
                <a:latin typeface="DM Sans"/>
              </a:rPr>
              <a:t>communiquer</a:t>
            </a:r>
            <a:r>
              <a:rPr lang="en-US" sz="2833" spc="277" dirty="0">
                <a:solidFill>
                  <a:srgbClr val="000000"/>
                </a:solidFill>
                <a:latin typeface="DM Sans"/>
              </a:rPr>
              <a:t> les </a:t>
            </a:r>
            <a:r>
              <a:rPr lang="en-US" sz="2833" spc="277" dirty="0" err="1">
                <a:solidFill>
                  <a:srgbClr val="000000"/>
                </a:solidFill>
                <a:latin typeface="DM Sans"/>
              </a:rPr>
              <a:t>infos</a:t>
            </a:r>
            <a:r>
              <a:rPr lang="en-US" sz="2833" spc="277" dirty="0">
                <a:solidFill>
                  <a:srgbClr val="000000"/>
                </a:solidFill>
                <a:latin typeface="DM Sans"/>
              </a:rPr>
              <a:t>, rappeler les </a:t>
            </a:r>
            <a:r>
              <a:rPr lang="en-US" sz="2833" spc="277" dirty="0" err="1">
                <a:solidFill>
                  <a:srgbClr val="000000"/>
                </a:solidFill>
                <a:latin typeface="DM Sans"/>
              </a:rPr>
              <a:t>contraintes</a:t>
            </a:r>
            <a:r>
              <a:rPr lang="en-US" sz="2833" spc="277" dirty="0">
                <a:solidFill>
                  <a:srgbClr val="000000"/>
                </a:solidFill>
                <a:latin typeface="DM Sans"/>
              </a:rPr>
              <a:t>.</a:t>
            </a:r>
          </a:p>
          <a:p>
            <a:pPr algn="ctr">
              <a:lnSpc>
                <a:spcPts val="3909"/>
              </a:lnSpc>
              <a:spcBef>
                <a:spcPct val="0"/>
              </a:spcBef>
            </a:pPr>
            <a:endParaRPr lang="en-US" sz="2833" spc="277" dirty="0">
              <a:solidFill>
                <a:srgbClr val="000000"/>
              </a:solidFill>
              <a:latin typeface="DM Sans"/>
            </a:endParaRPr>
          </a:p>
        </p:txBody>
      </p:sp>
      <p:sp>
        <p:nvSpPr>
          <p:cNvPr id="11" name="TextBox 11"/>
          <p:cNvSpPr txBox="1"/>
          <p:nvPr/>
        </p:nvSpPr>
        <p:spPr>
          <a:xfrm>
            <a:off x="9376745" y="7524700"/>
            <a:ext cx="8825402" cy="3164209"/>
          </a:xfrm>
          <a:prstGeom prst="rect">
            <a:avLst/>
          </a:prstGeom>
        </p:spPr>
        <p:txBody>
          <a:bodyPr lIns="0" tIns="0" rIns="0" bIns="0" rtlCol="0" anchor="t">
            <a:spAutoFit/>
          </a:bodyPr>
          <a:lstStyle/>
          <a:p>
            <a:pPr algn="ctr">
              <a:lnSpc>
                <a:spcPts val="3909"/>
              </a:lnSpc>
            </a:pPr>
            <a:r>
              <a:rPr lang="en-US" sz="2833" u="sng" spc="277" dirty="0" err="1">
                <a:solidFill>
                  <a:srgbClr val="000000"/>
                </a:solidFill>
                <a:latin typeface="DM Sans"/>
              </a:rPr>
              <a:t>Trouver</a:t>
            </a:r>
            <a:r>
              <a:rPr lang="en-US" sz="2833" u="sng" spc="277" dirty="0">
                <a:solidFill>
                  <a:srgbClr val="000000"/>
                </a:solidFill>
                <a:latin typeface="DM Sans"/>
              </a:rPr>
              <a:t> des solutions,</a:t>
            </a:r>
          </a:p>
          <a:p>
            <a:pPr algn="ctr">
              <a:lnSpc>
                <a:spcPts val="3495"/>
              </a:lnSpc>
            </a:pPr>
            <a:r>
              <a:rPr lang="en-US" sz="2533" spc="248" dirty="0">
                <a:solidFill>
                  <a:srgbClr val="000000"/>
                </a:solidFill>
                <a:latin typeface="DM Sans"/>
              </a:rPr>
              <a:t>Peu </a:t>
            </a:r>
            <a:r>
              <a:rPr lang="en-US" sz="2533" spc="248" dirty="0" err="1">
                <a:solidFill>
                  <a:srgbClr val="000000"/>
                </a:solidFill>
                <a:latin typeface="DM Sans"/>
              </a:rPr>
              <a:t>importe</a:t>
            </a:r>
            <a:r>
              <a:rPr lang="en-US" sz="2533" spc="248" dirty="0">
                <a:solidFill>
                  <a:srgbClr val="000000"/>
                </a:solidFill>
                <a:latin typeface="DM Sans"/>
              </a:rPr>
              <a:t> la </a:t>
            </a:r>
            <a:r>
              <a:rPr lang="en-US" sz="2533" spc="248" dirty="0" err="1">
                <a:solidFill>
                  <a:srgbClr val="000000"/>
                </a:solidFill>
                <a:latin typeface="DM Sans"/>
              </a:rPr>
              <a:t>stratégie</a:t>
            </a:r>
            <a:r>
              <a:rPr lang="en-US" sz="2533" spc="248" dirty="0">
                <a:solidFill>
                  <a:srgbClr val="000000"/>
                </a:solidFill>
                <a:latin typeface="DM Sans"/>
              </a:rPr>
              <a:t> </a:t>
            </a:r>
            <a:r>
              <a:rPr lang="en-US" sz="2533" spc="248" dirty="0" err="1">
                <a:solidFill>
                  <a:srgbClr val="000000"/>
                </a:solidFill>
                <a:latin typeface="DM Sans"/>
              </a:rPr>
              <a:t>choisie</a:t>
            </a:r>
            <a:r>
              <a:rPr lang="en-US" sz="2533" spc="248" dirty="0">
                <a:solidFill>
                  <a:srgbClr val="000000"/>
                </a:solidFill>
                <a:latin typeface="DM Sans"/>
              </a:rPr>
              <a:t>, peu </a:t>
            </a:r>
            <a:r>
              <a:rPr lang="en-US" sz="2533" spc="248" dirty="0" err="1">
                <a:solidFill>
                  <a:srgbClr val="000000"/>
                </a:solidFill>
                <a:latin typeface="DM Sans"/>
              </a:rPr>
              <a:t>importe</a:t>
            </a:r>
            <a:r>
              <a:rPr lang="en-US" sz="2533" spc="248" dirty="0">
                <a:solidFill>
                  <a:srgbClr val="000000"/>
                </a:solidFill>
                <a:latin typeface="DM Sans"/>
              </a:rPr>
              <a:t> le temps passé sur la </a:t>
            </a:r>
            <a:r>
              <a:rPr lang="en-US" sz="2533" spc="248" dirty="0" err="1">
                <a:solidFill>
                  <a:srgbClr val="000000"/>
                </a:solidFill>
                <a:latin typeface="DM Sans"/>
              </a:rPr>
              <a:t>préparation</a:t>
            </a:r>
            <a:r>
              <a:rPr lang="en-US" sz="2533" spc="248" dirty="0">
                <a:solidFill>
                  <a:srgbClr val="000000"/>
                </a:solidFill>
                <a:latin typeface="DM Sans"/>
              </a:rPr>
              <a:t> du </a:t>
            </a:r>
            <a:r>
              <a:rPr lang="en-US" sz="2533" spc="248" dirty="0" err="1">
                <a:solidFill>
                  <a:srgbClr val="000000"/>
                </a:solidFill>
                <a:latin typeface="DM Sans"/>
              </a:rPr>
              <a:t>projet</a:t>
            </a:r>
            <a:r>
              <a:rPr lang="en-US" sz="2533" spc="248" dirty="0">
                <a:solidFill>
                  <a:srgbClr val="000000"/>
                </a:solidFill>
                <a:latin typeface="DM Sans"/>
              </a:rPr>
              <a:t>, il y aura des </a:t>
            </a:r>
            <a:r>
              <a:rPr lang="en-US" sz="2533" spc="248" dirty="0" err="1">
                <a:solidFill>
                  <a:srgbClr val="000000"/>
                </a:solidFill>
                <a:latin typeface="DM Sans"/>
              </a:rPr>
              <a:t>imprévus</a:t>
            </a:r>
            <a:r>
              <a:rPr lang="en-US" sz="2533" spc="248" dirty="0">
                <a:solidFill>
                  <a:srgbClr val="000000"/>
                </a:solidFill>
                <a:latin typeface="DM Sans"/>
              </a:rPr>
              <a:t> sur la route. </a:t>
            </a:r>
            <a:r>
              <a:rPr lang="en-US" sz="2533" spc="248" dirty="0" err="1">
                <a:solidFill>
                  <a:srgbClr val="000000"/>
                </a:solidFill>
                <a:latin typeface="DM Sans"/>
              </a:rPr>
              <a:t>C'est</a:t>
            </a:r>
            <a:r>
              <a:rPr lang="en-US" sz="2533" spc="248" dirty="0">
                <a:solidFill>
                  <a:srgbClr val="000000"/>
                </a:solidFill>
                <a:latin typeface="DM Sans"/>
              </a:rPr>
              <a:t> le propre de tout </a:t>
            </a:r>
            <a:r>
              <a:rPr lang="en-US" sz="2533" spc="248" dirty="0" err="1">
                <a:solidFill>
                  <a:srgbClr val="000000"/>
                </a:solidFill>
                <a:latin typeface="DM Sans"/>
              </a:rPr>
              <a:t>projet</a:t>
            </a:r>
            <a:r>
              <a:rPr lang="en-US" sz="2533" spc="248" dirty="0">
                <a:solidFill>
                  <a:srgbClr val="000000"/>
                </a:solidFill>
                <a:latin typeface="DM Sans"/>
              </a:rPr>
              <a:t>, Le chef de </a:t>
            </a:r>
            <a:r>
              <a:rPr lang="en-US" sz="2533" spc="248" dirty="0" err="1">
                <a:solidFill>
                  <a:srgbClr val="000000"/>
                </a:solidFill>
                <a:latin typeface="DM Sans"/>
              </a:rPr>
              <a:t>projet</a:t>
            </a:r>
            <a:r>
              <a:rPr lang="en-US" sz="2533" spc="248" dirty="0">
                <a:solidFill>
                  <a:srgbClr val="000000"/>
                </a:solidFill>
                <a:latin typeface="DM Sans"/>
              </a:rPr>
              <a:t> doit </a:t>
            </a:r>
            <a:r>
              <a:rPr lang="en-US" sz="2533" spc="248" dirty="0" err="1">
                <a:solidFill>
                  <a:srgbClr val="000000"/>
                </a:solidFill>
                <a:latin typeface="DM Sans"/>
              </a:rPr>
              <a:t>trouver</a:t>
            </a:r>
            <a:r>
              <a:rPr lang="en-US" sz="2533" spc="248" dirty="0">
                <a:solidFill>
                  <a:srgbClr val="000000"/>
                </a:solidFill>
                <a:latin typeface="DM Sans"/>
              </a:rPr>
              <a:t> le </a:t>
            </a:r>
            <a:r>
              <a:rPr lang="en-US" sz="2533" spc="248" dirty="0" err="1">
                <a:solidFill>
                  <a:srgbClr val="000000"/>
                </a:solidFill>
                <a:latin typeface="DM Sans"/>
              </a:rPr>
              <a:t>moyens</a:t>
            </a:r>
            <a:r>
              <a:rPr lang="en-US" sz="2533" spc="248" dirty="0">
                <a:solidFill>
                  <a:srgbClr val="000000"/>
                </a:solidFill>
                <a:latin typeface="DM Sans"/>
              </a:rPr>
              <a:t> de </a:t>
            </a:r>
            <a:r>
              <a:rPr lang="en-US" sz="2533" spc="248" dirty="0" err="1">
                <a:solidFill>
                  <a:srgbClr val="000000"/>
                </a:solidFill>
                <a:latin typeface="DM Sans"/>
              </a:rPr>
              <a:t>contourner</a:t>
            </a:r>
            <a:r>
              <a:rPr lang="en-US" sz="2533" spc="248" dirty="0">
                <a:solidFill>
                  <a:srgbClr val="000000"/>
                </a:solidFill>
                <a:latin typeface="DM Sans"/>
              </a:rPr>
              <a:t> </a:t>
            </a:r>
            <a:r>
              <a:rPr lang="en-US" sz="2533" spc="248" dirty="0" err="1">
                <a:solidFill>
                  <a:srgbClr val="000000"/>
                </a:solidFill>
                <a:latin typeface="DM Sans"/>
              </a:rPr>
              <a:t>ses</a:t>
            </a:r>
            <a:r>
              <a:rPr lang="en-US" sz="2533" spc="248" dirty="0">
                <a:solidFill>
                  <a:srgbClr val="000000"/>
                </a:solidFill>
                <a:latin typeface="DM Sans"/>
              </a:rPr>
              <a:t> </a:t>
            </a:r>
            <a:r>
              <a:rPr lang="en-US" sz="2533" spc="248" dirty="0" err="1">
                <a:solidFill>
                  <a:srgbClr val="000000"/>
                </a:solidFill>
                <a:latin typeface="DM Sans"/>
              </a:rPr>
              <a:t>imprévus</a:t>
            </a:r>
            <a:r>
              <a:rPr lang="en-US" sz="2533" spc="248" dirty="0">
                <a:solidFill>
                  <a:srgbClr val="000000"/>
                </a:solidFill>
                <a:latin typeface="DM Sans"/>
              </a:rPr>
              <a:t> </a:t>
            </a:r>
          </a:p>
          <a:p>
            <a:pPr algn="ctr">
              <a:lnSpc>
                <a:spcPts val="3909"/>
              </a:lnSpc>
              <a:spcBef>
                <a:spcPct val="0"/>
              </a:spcBef>
            </a:pPr>
            <a:endParaRPr lang="en-US" sz="2533" spc="248" dirty="0">
              <a:solidFill>
                <a:srgbClr val="000000"/>
              </a:solidFill>
              <a:latin typeface="DM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2" name="Freeform 2"/>
          <p:cNvSpPr/>
          <p:nvPr/>
        </p:nvSpPr>
        <p:spPr>
          <a:xfrm>
            <a:off x="15364832" y="8687230"/>
            <a:ext cx="5846336" cy="3199540"/>
          </a:xfrm>
          <a:custGeom>
            <a:avLst/>
            <a:gdLst/>
            <a:ahLst/>
            <a:cxnLst/>
            <a:rect l="l" t="t" r="r" b="b"/>
            <a:pathLst>
              <a:path w="5846336" h="3199540">
                <a:moveTo>
                  <a:pt x="0" y="0"/>
                </a:moveTo>
                <a:lnTo>
                  <a:pt x="5846336" y="0"/>
                </a:lnTo>
                <a:lnTo>
                  <a:pt x="5846336" y="3199540"/>
                </a:lnTo>
                <a:lnTo>
                  <a:pt x="0" y="31995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10800000">
            <a:off x="-2920812" y="8321895"/>
            <a:ext cx="25254655" cy="7943737"/>
          </a:xfrm>
          <a:custGeom>
            <a:avLst/>
            <a:gdLst/>
            <a:ahLst/>
            <a:cxnLst/>
            <a:rect l="l" t="t" r="r" b="b"/>
            <a:pathLst>
              <a:path w="25254655" h="7943737">
                <a:moveTo>
                  <a:pt x="0" y="0"/>
                </a:moveTo>
                <a:lnTo>
                  <a:pt x="25254656" y="0"/>
                </a:lnTo>
                <a:lnTo>
                  <a:pt x="25254656" y="7943737"/>
                </a:lnTo>
                <a:lnTo>
                  <a:pt x="0" y="794373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grpSp>
        <p:nvGrpSpPr>
          <p:cNvPr id="4" name="Group 4"/>
          <p:cNvGrpSpPr/>
          <p:nvPr/>
        </p:nvGrpSpPr>
        <p:grpSpPr>
          <a:xfrm>
            <a:off x="3502243" y="19655"/>
            <a:ext cx="5044496" cy="2018089"/>
            <a:chOff x="0" y="0"/>
            <a:chExt cx="1328592" cy="531513"/>
          </a:xfrm>
        </p:grpSpPr>
        <p:sp>
          <p:nvSpPr>
            <p:cNvPr id="5" name="Freeform 5"/>
            <p:cNvSpPr/>
            <p:nvPr/>
          </p:nvSpPr>
          <p:spPr>
            <a:xfrm>
              <a:off x="0" y="0"/>
              <a:ext cx="1328592" cy="531513"/>
            </a:xfrm>
            <a:custGeom>
              <a:avLst/>
              <a:gdLst/>
              <a:ahLst/>
              <a:cxnLst/>
              <a:rect l="l" t="t" r="r" b="b"/>
              <a:pathLst>
                <a:path w="1328592" h="531513">
                  <a:moveTo>
                    <a:pt x="0" y="0"/>
                  </a:moveTo>
                  <a:lnTo>
                    <a:pt x="1328592" y="0"/>
                  </a:lnTo>
                  <a:lnTo>
                    <a:pt x="1328592" y="531513"/>
                  </a:lnTo>
                  <a:lnTo>
                    <a:pt x="0" y="531513"/>
                  </a:lnTo>
                  <a:close/>
                </a:path>
              </a:pathLst>
            </a:custGeom>
            <a:solidFill>
              <a:srgbClr val="F47C00"/>
            </a:solidFill>
            <a:ln cap="sq">
              <a:noFill/>
              <a:prstDash val="solid"/>
              <a:miter/>
            </a:ln>
          </p:spPr>
          <p:txBody>
            <a:bodyPr/>
            <a:lstStyle/>
            <a:p>
              <a:endParaRPr lang="fr-FR"/>
            </a:p>
          </p:txBody>
        </p:sp>
        <p:sp>
          <p:nvSpPr>
            <p:cNvPr id="6" name="TextBox 6"/>
            <p:cNvSpPr txBox="1"/>
            <p:nvPr/>
          </p:nvSpPr>
          <p:spPr>
            <a:xfrm>
              <a:off x="0" y="-57150"/>
              <a:ext cx="1328592" cy="588663"/>
            </a:xfrm>
            <a:prstGeom prst="rect">
              <a:avLst/>
            </a:prstGeom>
          </p:spPr>
          <p:txBody>
            <a:bodyPr lIns="50800" tIns="50800" rIns="50800" bIns="50800" rtlCol="0" anchor="ctr"/>
            <a:lstStyle/>
            <a:p>
              <a:pPr marL="0" lvl="0" indent="0" algn="ctr">
                <a:lnSpc>
                  <a:spcPts val="4982"/>
                </a:lnSpc>
                <a:spcBef>
                  <a:spcPct val="0"/>
                </a:spcBef>
              </a:pPr>
              <a:r>
                <a:rPr lang="en-US" sz="3610" spc="364" dirty="0">
                  <a:solidFill>
                    <a:srgbClr val="FFFFFF"/>
                  </a:solidFill>
                  <a:latin typeface="DM Sans"/>
                </a:rPr>
                <a:t>PISTE POUR TROUVER SON PROJET </a:t>
              </a:r>
            </a:p>
          </p:txBody>
        </p:sp>
      </p:grpSp>
      <p:sp>
        <p:nvSpPr>
          <p:cNvPr id="7" name="Freeform 7"/>
          <p:cNvSpPr/>
          <p:nvPr/>
        </p:nvSpPr>
        <p:spPr>
          <a:xfrm>
            <a:off x="11861909" y="92295"/>
            <a:ext cx="8673089" cy="8229600"/>
          </a:xfrm>
          <a:custGeom>
            <a:avLst/>
            <a:gdLst/>
            <a:ahLst/>
            <a:cxnLst/>
            <a:rect l="l" t="t" r="r" b="b"/>
            <a:pathLst>
              <a:path w="8673089" h="8229600">
                <a:moveTo>
                  <a:pt x="0" y="0"/>
                </a:moveTo>
                <a:lnTo>
                  <a:pt x="8673089" y="0"/>
                </a:lnTo>
                <a:lnTo>
                  <a:pt x="8673089" y="8229600"/>
                </a:lnTo>
                <a:lnTo>
                  <a:pt x="0" y="8229600"/>
                </a:lnTo>
                <a:lnTo>
                  <a:pt x="0" y="0"/>
                </a:lnTo>
                <a:close/>
              </a:path>
            </a:pathLst>
          </a:custGeom>
          <a:blipFill>
            <a:blip r:embed="rId6"/>
            <a:stretch>
              <a:fillRect l="-42418"/>
            </a:stretch>
          </a:blipFill>
        </p:spPr>
        <p:txBody>
          <a:bodyPr/>
          <a:lstStyle/>
          <a:p>
            <a:endParaRPr lang="fr-FR"/>
          </a:p>
        </p:txBody>
      </p:sp>
      <p:sp>
        <p:nvSpPr>
          <p:cNvPr id="8" name="TextBox 8"/>
          <p:cNvSpPr txBox="1"/>
          <p:nvPr/>
        </p:nvSpPr>
        <p:spPr>
          <a:xfrm>
            <a:off x="0" y="2638337"/>
            <a:ext cx="5506319" cy="4191000"/>
          </a:xfrm>
          <a:prstGeom prst="rect">
            <a:avLst/>
          </a:prstGeom>
        </p:spPr>
        <p:txBody>
          <a:bodyPr lIns="0" tIns="0" rIns="0" bIns="0" rtlCol="0" anchor="t">
            <a:spAutoFit/>
          </a:bodyPr>
          <a:lstStyle/>
          <a:p>
            <a:pPr marL="599816" lvl="1" indent="-299908">
              <a:lnSpc>
                <a:spcPts val="3333"/>
              </a:lnSpc>
              <a:buFont typeface="Arial"/>
              <a:buChar char="•"/>
            </a:pPr>
            <a:r>
              <a:rPr lang="en-US" sz="2778" spc="138" dirty="0">
                <a:solidFill>
                  <a:srgbClr val="000000"/>
                </a:solidFill>
                <a:latin typeface="DM Sans"/>
              </a:rPr>
              <a:t>Pensée à </a:t>
            </a:r>
            <a:r>
              <a:rPr lang="en-US" sz="2778" spc="138" dirty="0" err="1">
                <a:solidFill>
                  <a:srgbClr val="000000"/>
                </a:solidFill>
                <a:latin typeface="DM Sans"/>
              </a:rPr>
              <a:t>vos</a:t>
            </a:r>
            <a:r>
              <a:rPr lang="en-US" sz="2778" spc="138" dirty="0">
                <a:solidFill>
                  <a:srgbClr val="000000"/>
                </a:solidFill>
                <a:latin typeface="DM Sans"/>
              </a:rPr>
              <a:t> situation </a:t>
            </a:r>
            <a:r>
              <a:rPr lang="en-US" sz="2778" spc="138" dirty="0" err="1">
                <a:solidFill>
                  <a:srgbClr val="000000"/>
                </a:solidFill>
                <a:latin typeface="DM Sans"/>
              </a:rPr>
              <a:t>professionnel</a:t>
            </a:r>
            <a:r>
              <a:rPr lang="en-US" sz="2778" spc="138" dirty="0">
                <a:solidFill>
                  <a:srgbClr val="000000"/>
                </a:solidFill>
                <a:latin typeface="DM Sans"/>
              </a:rPr>
              <a:t> </a:t>
            </a:r>
            <a:r>
              <a:rPr lang="en-US" sz="2778" spc="138" dirty="0" err="1">
                <a:solidFill>
                  <a:srgbClr val="000000"/>
                </a:solidFill>
                <a:latin typeface="DM Sans"/>
              </a:rPr>
              <a:t>actuelle</a:t>
            </a:r>
            <a:r>
              <a:rPr lang="en-US" sz="2778" spc="138" dirty="0">
                <a:solidFill>
                  <a:srgbClr val="000000"/>
                </a:solidFill>
                <a:latin typeface="DM Sans"/>
              </a:rPr>
              <a:t>.</a:t>
            </a:r>
          </a:p>
          <a:p>
            <a:pPr>
              <a:lnSpc>
                <a:spcPts val="3333"/>
              </a:lnSpc>
            </a:pPr>
            <a:r>
              <a:rPr lang="en-US" sz="2778" spc="138" dirty="0">
                <a:solidFill>
                  <a:srgbClr val="000000"/>
                </a:solidFill>
                <a:latin typeface="DM Sans"/>
              </a:rPr>
              <a:t> </a:t>
            </a:r>
          </a:p>
          <a:p>
            <a:pPr marL="599816" lvl="1" indent="-299908">
              <a:lnSpc>
                <a:spcPts val="3333"/>
              </a:lnSpc>
              <a:buFont typeface="Arial"/>
              <a:buChar char="•"/>
            </a:pPr>
            <a:r>
              <a:rPr lang="en-US" sz="2778" spc="138" dirty="0" err="1">
                <a:solidFill>
                  <a:srgbClr val="000000"/>
                </a:solidFill>
                <a:latin typeface="DM Sans"/>
              </a:rPr>
              <a:t>Toujours</a:t>
            </a:r>
            <a:r>
              <a:rPr lang="en-US" sz="2778" spc="138" dirty="0">
                <a:solidFill>
                  <a:srgbClr val="000000"/>
                </a:solidFill>
                <a:latin typeface="DM Sans"/>
              </a:rPr>
              <a:t> </a:t>
            </a:r>
            <a:r>
              <a:rPr lang="en-US" sz="2778" spc="138" dirty="0" err="1">
                <a:solidFill>
                  <a:srgbClr val="000000"/>
                </a:solidFill>
                <a:latin typeface="DM Sans"/>
              </a:rPr>
              <a:t>reprendre</a:t>
            </a:r>
            <a:r>
              <a:rPr lang="en-US" sz="2778" spc="138" dirty="0">
                <a:solidFill>
                  <a:srgbClr val="000000"/>
                </a:solidFill>
                <a:latin typeface="DM Sans"/>
              </a:rPr>
              <a:t> les grilles de certification.</a:t>
            </a:r>
          </a:p>
          <a:p>
            <a:pPr>
              <a:lnSpc>
                <a:spcPts val="3333"/>
              </a:lnSpc>
            </a:pPr>
            <a:endParaRPr lang="en-US" sz="2778" spc="138" dirty="0">
              <a:solidFill>
                <a:srgbClr val="000000"/>
              </a:solidFill>
              <a:latin typeface="DM Sans"/>
            </a:endParaRPr>
          </a:p>
          <a:p>
            <a:pPr marL="599816" lvl="1" indent="-299908">
              <a:lnSpc>
                <a:spcPts val="3333"/>
              </a:lnSpc>
              <a:buFont typeface="Arial"/>
              <a:buChar char="•"/>
            </a:pPr>
            <a:r>
              <a:rPr lang="en-US" sz="2778" spc="138" dirty="0">
                <a:solidFill>
                  <a:srgbClr val="000000"/>
                </a:solidFill>
                <a:latin typeface="DM Sans"/>
              </a:rPr>
              <a:t>Pensée au tendance, à </a:t>
            </a:r>
            <a:r>
              <a:rPr lang="en-US" sz="2778" spc="138" dirty="0" err="1">
                <a:solidFill>
                  <a:srgbClr val="000000"/>
                </a:solidFill>
                <a:latin typeface="DM Sans"/>
              </a:rPr>
              <a:t>ce</a:t>
            </a:r>
            <a:r>
              <a:rPr lang="en-US" sz="2778" spc="138" dirty="0">
                <a:solidFill>
                  <a:srgbClr val="000000"/>
                </a:solidFill>
                <a:latin typeface="DM Sans"/>
              </a:rPr>
              <a:t> qui se fait </a:t>
            </a:r>
            <a:r>
              <a:rPr lang="en-US" sz="2778" spc="138" dirty="0" err="1">
                <a:solidFill>
                  <a:srgbClr val="000000"/>
                </a:solidFill>
                <a:latin typeface="DM Sans"/>
              </a:rPr>
              <a:t>actuellement</a:t>
            </a:r>
            <a:r>
              <a:rPr lang="en-US" sz="2778" spc="138" dirty="0">
                <a:solidFill>
                  <a:srgbClr val="000000"/>
                </a:solidFill>
                <a:latin typeface="DM Sans"/>
              </a:rPr>
              <a:t> dans le monde sportif.</a:t>
            </a:r>
          </a:p>
          <a:p>
            <a:pPr>
              <a:lnSpc>
                <a:spcPts val="3333"/>
              </a:lnSpc>
            </a:pPr>
            <a:endParaRPr lang="en-US" sz="2778" spc="138" dirty="0">
              <a:solidFill>
                <a:srgbClr val="000000"/>
              </a:solidFill>
              <a:latin typeface="DM Sans"/>
            </a:endParaRPr>
          </a:p>
        </p:txBody>
      </p:sp>
      <p:sp>
        <p:nvSpPr>
          <p:cNvPr id="9" name="TextBox 9"/>
          <p:cNvSpPr txBox="1"/>
          <p:nvPr/>
        </p:nvSpPr>
        <p:spPr>
          <a:xfrm>
            <a:off x="5930954" y="2638337"/>
            <a:ext cx="5506319" cy="6286500"/>
          </a:xfrm>
          <a:prstGeom prst="rect">
            <a:avLst/>
          </a:prstGeom>
        </p:spPr>
        <p:txBody>
          <a:bodyPr lIns="0" tIns="0" rIns="0" bIns="0" rtlCol="0" anchor="t">
            <a:spAutoFit/>
          </a:bodyPr>
          <a:lstStyle/>
          <a:p>
            <a:pPr marL="599816" lvl="1" indent="-299908">
              <a:lnSpc>
                <a:spcPts val="3333"/>
              </a:lnSpc>
              <a:buFont typeface="Arial"/>
              <a:buChar char="•"/>
            </a:pPr>
            <a:r>
              <a:rPr lang="en-US" sz="2778" spc="138" dirty="0">
                <a:solidFill>
                  <a:srgbClr val="000000"/>
                </a:solidFill>
                <a:latin typeface="DM Sans"/>
              </a:rPr>
              <a:t>Pensée au </a:t>
            </a:r>
            <a:r>
              <a:rPr lang="en-US" sz="2778" spc="138" dirty="0" err="1">
                <a:solidFill>
                  <a:srgbClr val="000000"/>
                </a:solidFill>
                <a:latin typeface="DM Sans"/>
              </a:rPr>
              <a:t>différents</a:t>
            </a:r>
            <a:r>
              <a:rPr lang="en-US" sz="2778" spc="138" dirty="0">
                <a:solidFill>
                  <a:srgbClr val="000000"/>
                </a:solidFill>
                <a:latin typeface="DM Sans"/>
              </a:rPr>
              <a:t> publics </a:t>
            </a:r>
            <a:r>
              <a:rPr lang="en-US" sz="2778" spc="138" dirty="0" err="1">
                <a:solidFill>
                  <a:srgbClr val="000000"/>
                </a:solidFill>
                <a:latin typeface="DM Sans"/>
              </a:rPr>
              <a:t>pratiquants</a:t>
            </a:r>
            <a:r>
              <a:rPr lang="en-US" sz="2778" spc="138" dirty="0">
                <a:solidFill>
                  <a:srgbClr val="000000"/>
                </a:solidFill>
                <a:latin typeface="DM Sans"/>
              </a:rPr>
              <a:t> les sport de contact </a:t>
            </a:r>
          </a:p>
          <a:p>
            <a:pPr>
              <a:lnSpc>
                <a:spcPts val="3333"/>
              </a:lnSpc>
            </a:pPr>
            <a:endParaRPr lang="en-US" sz="2778" spc="138" dirty="0">
              <a:solidFill>
                <a:srgbClr val="000000"/>
              </a:solidFill>
              <a:latin typeface="DM Sans"/>
            </a:endParaRPr>
          </a:p>
          <a:p>
            <a:pPr marL="599816" lvl="1" indent="-299908">
              <a:lnSpc>
                <a:spcPts val="3333"/>
              </a:lnSpc>
              <a:buFont typeface="Arial"/>
              <a:buChar char="•"/>
            </a:pPr>
            <a:r>
              <a:rPr lang="en-US" sz="2778" spc="138" dirty="0">
                <a:solidFill>
                  <a:srgbClr val="000000"/>
                </a:solidFill>
                <a:latin typeface="DM Sans"/>
              </a:rPr>
              <a:t>Pensée à </a:t>
            </a:r>
            <a:r>
              <a:rPr lang="en-US" sz="2778" spc="138" dirty="0" err="1">
                <a:solidFill>
                  <a:srgbClr val="000000"/>
                </a:solidFill>
                <a:latin typeface="DM Sans"/>
              </a:rPr>
              <a:t>vos</a:t>
            </a:r>
            <a:r>
              <a:rPr lang="en-US" sz="2778" spc="138" dirty="0">
                <a:solidFill>
                  <a:srgbClr val="000000"/>
                </a:solidFill>
                <a:latin typeface="DM Sans"/>
              </a:rPr>
              <a:t> </a:t>
            </a:r>
            <a:r>
              <a:rPr lang="en-US" sz="2778" spc="138" dirty="0" err="1">
                <a:solidFill>
                  <a:srgbClr val="000000"/>
                </a:solidFill>
                <a:latin typeface="DM Sans"/>
              </a:rPr>
              <a:t>autre</a:t>
            </a:r>
            <a:r>
              <a:rPr lang="en-US" sz="2778" spc="138" dirty="0">
                <a:solidFill>
                  <a:srgbClr val="000000"/>
                </a:solidFill>
                <a:latin typeface="DM Sans"/>
              </a:rPr>
              <a:t> passions, </a:t>
            </a:r>
            <a:r>
              <a:rPr lang="en-US" sz="2778" spc="138" dirty="0" err="1">
                <a:solidFill>
                  <a:srgbClr val="000000"/>
                </a:solidFill>
                <a:latin typeface="DM Sans"/>
              </a:rPr>
              <a:t>peuvent</a:t>
            </a:r>
            <a:r>
              <a:rPr lang="en-US" sz="2778" spc="138" dirty="0">
                <a:solidFill>
                  <a:srgbClr val="000000"/>
                </a:solidFill>
                <a:latin typeface="DM Sans"/>
              </a:rPr>
              <a:t> </a:t>
            </a:r>
            <a:r>
              <a:rPr lang="en-US" sz="2778" spc="138" dirty="0" err="1">
                <a:solidFill>
                  <a:srgbClr val="000000"/>
                </a:solidFill>
                <a:latin typeface="DM Sans"/>
              </a:rPr>
              <a:t>elles</a:t>
            </a:r>
            <a:r>
              <a:rPr lang="en-US" sz="2778" spc="138" dirty="0">
                <a:solidFill>
                  <a:srgbClr val="000000"/>
                </a:solidFill>
                <a:latin typeface="DM Sans"/>
              </a:rPr>
              <a:t> se </a:t>
            </a:r>
            <a:r>
              <a:rPr lang="en-US" sz="2778" spc="138" dirty="0" err="1">
                <a:solidFill>
                  <a:srgbClr val="000000"/>
                </a:solidFill>
                <a:latin typeface="DM Sans"/>
              </a:rPr>
              <a:t>mélanger</a:t>
            </a:r>
            <a:r>
              <a:rPr lang="en-US" sz="2778" spc="138" dirty="0">
                <a:solidFill>
                  <a:srgbClr val="000000"/>
                </a:solidFill>
                <a:latin typeface="DM Sans"/>
              </a:rPr>
              <a:t> avec la </a:t>
            </a:r>
            <a:r>
              <a:rPr lang="en-US" sz="2778" spc="138" dirty="0" err="1">
                <a:solidFill>
                  <a:srgbClr val="000000"/>
                </a:solidFill>
                <a:latin typeface="DM Sans"/>
              </a:rPr>
              <a:t>Boxe</a:t>
            </a:r>
            <a:endParaRPr lang="en-US" sz="2778" spc="138" dirty="0">
              <a:solidFill>
                <a:srgbClr val="000000"/>
              </a:solidFill>
              <a:latin typeface="DM Sans"/>
            </a:endParaRPr>
          </a:p>
          <a:p>
            <a:pPr>
              <a:lnSpc>
                <a:spcPts val="3333"/>
              </a:lnSpc>
            </a:pPr>
            <a:endParaRPr lang="en-US" sz="2778" spc="138" dirty="0">
              <a:solidFill>
                <a:srgbClr val="000000"/>
              </a:solidFill>
              <a:latin typeface="DM Sans"/>
            </a:endParaRPr>
          </a:p>
          <a:p>
            <a:pPr>
              <a:lnSpc>
                <a:spcPts val="3333"/>
              </a:lnSpc>
            </a:pPr>
            <a:r>
              <a:rPr lang="en-US" sz="2778" spc="138" dirty="0">
                <a:solidFill>
                  <a:srgbClr val="000000"/>
                </a:solidFill>
                <a:latin typeface="DM Sans"/>
              </a:rPr>
              <a:t> </a:t>
            </a:r>
            <a:r>
              <a:rPr lang="en-US" sz="2778" spc="138" dirty="0">
                <a:solidFill>
                  <a:srgbClr val="000000"/>
                </a:solidFill>
                <a:latin typeface="DM Sans Bold"/>
              </a:rPr>
              <a:t>Se poser deux questions ; </a:t>
            </a:r>
          </a:p>
          <a:p>
            <a:pPr marL="599816" lvl="1" indent="-299908">
              <a:lnSpc>
                <a:spcPts val="3333"/>
              </a:lnSpc>
              <a:buFont typeface="Arial"/>
              <a:buChar char="•"/>
            </a:pPr>
            <a:r>
              <a:rPr lang="en-US" sz="2778" spc="138" dirty="0">
                <a:solidFill>
                  <a:srgbClr val="000000"/>
                </a:solidFill>
                <a:latin typeface="DM Sans Bold"/>
              </a:rPr>
              <a:t>Quoi </a:t>
            </a:r>
            <a:r>
              <a:rPr lang="en-US" sz="2778" spc="138" dirty="0">
                <a:solidFill>
                  <a:srgbClr val="000000"/>
                </a:solidFill>
                <a:latin typeface="DM Sans"/>
              </a:rPr>
              <a:t>? </a:t>
            </a:r>
            <a:r>
              <a:rPr lang="en-US" sz="2778" spc="138" dirty="0" err="1">
                <a:solidFill>
                  <a:srgbClr val="000000"/>
                </a:solidFill>
                <a:latin typeface="DM Sans"/>
              </a:rPr>
              <a:t>Qu’est</a:t>
            </a:r>
            <a:r>
              <a:rPr lang="en-US" sz="2778" spc="138" dirty="0">
                <a:solidFill>
                  <a:srgbClr val="000000"/>
                </a:solidFill>
                <a:latin typeface="DM Sans"/>
              </a:rPr>
              <a:t> </a:t>
            </a:r>
            <a:r>
              <a:rPr lang="en-US" sz="2778" spc="138" dirty="0" err="1">
                <a:solidFill>
                  <a:srgbClr val="000000"/>
                </a:solidFill>
                <a:latin typeface="DM Sans"/>
              </a:rPr>
              <a:t>ce</a:t>
            </a:r>
            <a:r>
              <a:rPr lang="en-US" sz="2778" spc="138" dirty="0">
                <a:solidFill>
                  <a:srgbClr val="000000"/>
                </a:solidFill>
                <a:latin typeface="DM Sans"/>
              </a:rPr>
              <a:t> que je </a:t>
            </a:r>
            <a:r>
              <a:rPr lang="en-US" sz="2778" spc="138" dirty="0" err="1">
                <a:solidFill>
                  <a:srgbClr val="000000"/>
                </a:solidFill>
                <a:latin typeface="DM Sans"/>
              </a:rPr>
              <a:t>veux</a:t>
            </a:r>
            <a:r>
              <a:rPr lang="en-US" sz="2778" spc="138" dirty="0">
                <a:solidFill>
                  <a:srgbClr val="000000"/>
                </a:solidFill>
                <a:latin typeface="DM Sans"/>
              </a:rPr>
              <a:t> faire. </a:t>
            </a:r>
          </a:p>
          <a:p>
            <a:pPr marL="599816" lvl="1" indent="-299908">
              <a:lnSpc>
                <a:spcPts val="3333"/>
              </a:lnSpc>
              <a:buFont typeface="Arial"/>
              <a:buChar char="•"/>
            </a:pPr>
            <a:r>
              <a:rPr lang="en-US" sz="2778" spc="138" dirty="0" err="1">
                <a:solidFill>
                  <a:srgbClr val="000000"/>
                </a:solidFill>
                <a:latin typeface="DM Sans Bold"/>
              </a:rPr>
              <a:t>Pourquoi</a:t>
            </a:r>
            <a:r>
              <a:rPr lang="en-US" sz="2778" spc="138" dirty="0">
                <a:solidFill>
                  <a:srgbClr val="000000"/>
                </a:solidFill>
                <a:latin typeface="DM Sans"/>
              </a:rPr>
              <a:t> ? </a:t>
            </a:r>
            <a:r>
              <a:rPr lang="en-US" sz="2778" spc="138" dirty="0" err="1">
                <a:solidFill>
                  <a:srgbClr val="000000"/>
                </a:solidFill>
                <a:latin typeface="DM Sans"/>
              </a:rPr>
              <a:t>quelles</a:t>
            </a:r>
            <a:r>
              <a:rPr lang="en-US" sz="2778" spc="138" dirty="0">
                <a:solidFill>
                  <a:srgbClr val="000000"/>
                </a:solidFill>
                <a:latin typeface="DM Sans"/>
              </a:rPr>
              <a:t> </a:t>
            </a:r>
            <a:r>
              <a:rPr lang="en-US" sz="2778" spc="138" dirty="0" err="1">
                <a:solidFill>
                  <a:srgbClr val="000000"/>
                </a:solidFill>
                <a:latin typeface="DM Sans"/>
              </a:rPr>
              <a:t>sont</a:t>
            </a:r>
            <a:r>
              <a:rPr lang="en-US" sz="2778" spc="138" dirty="0">
                <a:solidFill>
                  <a:srgbClr val="000000"/>
                </a:solidFill>
                <a:latin typeface="DM Sans"/>
              </a:rPr>
              <a:t> </a:t>
            </a:r>
            <a:r>
              <a:rPr lang="en-US" sz="2778" spc="138" dirty="0" err="1">
                <a:solidFill>
                  <a:srgbClr val="000000"/>
                </a:solidFill>
                <a:latin typeface="DM Sans"/>
              </a:rPr>
              <a:t>mes</a:t>
            </a:r>
            <a:r>
              <a:rPr lang="en-US" sz="2778" spc="138" dirty="0">
                <a:solidFill>
                  <a:srgbClr val="000000"/>
                </a:solidFill>
                <a:latin typeface="DM Sans"/>
              </a:rPr>
              <a:t> </a:t>
            </a:r>
            <a:r>
              <a:rPr lang="en-US" sz="2778" spc="138" dirty="0" err="1">
                <a:solidFill>
                  <a:srgbClr val="000000"/>
                </a:solidFill>
                <a:latin typeface="DM Sans"/>
              </a:rPr>
              <a:t>attentes</a:t>
            </a:r>
            <a:r>
              <a:rPr lang="en-US" sz="2778" spc="138" dirty="0">
                <a:solidFill>
                  <a:srgbClr val="000000"/>
                </a:solidFill>
                <a:latin typeface="DM Sans"/>
              </a:rPr>
              <a:t>, </a:t>
            </a:r>
            <a:r>
              <a:rPr lang="en-US" sz="2778" spc="138" dirty="0" err="1">
                <a:solidFill>
                  <a:srgbClr val="000000"/>
                </a:solidFill>
                <a:latin typeface="DM Sans"/>
              </a:rPr>
              <a:t>mes</a:t>
            </a:r>
            <a:r>
              <a:rPr lang="en-US" sz="2778" spc="138" dirty="0">
                <a:solidFill>
                  <a:srgbClr val="000000"/>
                </a:solidFill>
                <a:latin typeface="DM Sans"/>
              </a:rPr>
              <a:t> envies </a:t>
            </a:r>
          </a:p>
          <a:p>
            <a:pPr>
              <a:lnSpc>
                <a:spcPts val="3333"/>
              </a:lnSpc>
            </a:pPr>
            <a:endParaRPr lang="en-US" sz="2778" spc="138" dirty="0">
              <a:solidFill>
                <a:srgbClr val="000000"/>
              </a:solidFill>
              <a:latin typeface="DM Sans"/>
            </a:endParaRPr>
          </a:p>
          <a:p>
            <a:pPr>
              <a:lnSpc>
                <a:spcPts val="3333"/>
              </a:lnSpc>
            </a:pPr>
            <a:r>
              <a:rPr lang="en-US" sz="2778" spc="138" dirty="0">
                <a:solidFill>
                  <a:srgbClr val="000000"/>
                </a:solidFill>
                <a:latin typeface="DM San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500"/>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xEl>
                                              <p:pRg st="2" end="2"/>
                                            </p:txEl>
                                          </p:spTgt>
                                        </p:tgtEl>
                                        <p:attrNameLst>
                                          <p:attrName>style.visibility</p:attrName>
                                        </p:attrNameLst>
                                      </p:cBhvr>
                                      <p:to>
                                        <p:strVal val="visible"/>
                                      </p:to>
                                    </p:set>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fade">
                                      <p:cBhvr>
                                        <p:cTn id="26" dur="500"/>
                                        <p:tgtEl>
                                          <p:spTgt spid="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xEl>
                                              <p:pRg st="4" end="4"/>
                                            </p:txEl>
                                          </p:spTgt>
                                        </p:tgtEl>
                                        <p:attrNameLst>
                                          <p:attrName>style.visibility</p:attrName>
                                        </p:attrNameLst>
                                      </p:cBhvr>
                                      <p:to>
                                        <p:strVal val="visible"/>
                                      </p:to>
                                    </p:set>
                                    <p:animEffect transition="in" filter="fade">
                                      <p:cBhvr>
                                        <p:cTn id="36" dur="500"/>
                                        <p:tgtEl>
                                          <p:spTgt spid="9">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Effect transition="in" filter="fade">
                                      <p:cBhvr>
                                        <p:cTn id="41" dur="500"/>
                                        <p:tgtEl>
                                          <p:spTgt spid="9">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9">
                                            <p:txEl>
                                              <p:pRg st="6" end="6"/>
                                            </p:txEl>
                                          </p:spTgt>
                                        </p:tgtEl>
                                        <p:attrNameLst>
                                          <p:attrName>style.visibility</p:attrName>
                                        </p:attrNameLst>
                                      </p:cBhvr>
                                      <p:to>
                                        <p:strVal val="visible"/>
                                      </p:to>
                                    </p:set>
                                    <p:animEffect transition="in" filter="fade">
                                      <p:cBhvr>
                                        <p:cTn id="46"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86829" y="2647910"/>
            <a:ext cx="6591578" cy="3086100"/>
            <a:chOff x="0" y="0"/>
            <a:chExt cx="1736053" cy="812800"/>
          </a:xfrm>
        </p:grpSpPr>
        <p:sp>
          <p:nvSpPr>
            <p:cNvPr id="3" name="Freeform 3"/>
            <p:cNvSpPr/>
            <p:nvPr/>
          </p:nvSpPr>
          <p:spPr>
            <a:xfrm>
              <a:off x="0" y="0"/>
              <a:ext cx="1736053" cy="812800"/>
            </a:xfrm>
            <a:custGeom>
              <a:avLst/>
              <a:gdLst/>
              <a:ahLst/>
              <a:cxnLst/>
              <a:rect l="l" t="t" r="r" b="b"/>
              <a:pathLst>
                <a:path w="1736053" h="812800">
                  <a:moveTo>
                    <a:pt x="59900" y="0"/>
                  </a:moveTo>
                  <a:lnTo>
                    <a:pt x="1676153" y="0"/>
                  </a:lnTo>
                  <a:cubicBezTo>
                    <a:pt x="1709235" y="0"/>
                    <a:pt x="1736053" y="26818"/>
                    <a:pt x="1736053" y="59900"/>
                  </a:cubicBezTo>
                  <a:lnTo>
                    <a:pt x="1736053" y="752900"/>
                  </a:lnTo>
                  <a:cubicBezTo>
                    <a:pt x="1736053" y="785982"/>
                    <a:pt x="1709235" y="812800"/>
                    <a:pt x="1676153" y="812800"/>
                  </a:cubicBezTo>
                  <a:lnTo>
                    <a:pt x="59900" y="812800"/>
                  </a:lnTo>
                  <a:cubicBezTo>
                    <a:pt x="26818" y="812800"/>
                    <a:pt x="0" y="785982"/>
                    <a:pt x="0" y="752900"/>
                  </a:cubicBezTo>
                  <a:lnTo>
                    <a:pt x="0" y="59900"/>
                  </a:lnTo>
                  <a:cubicBezTo>
                    <a:pt x="0" y="26818"/>
                    <a:pt x="26818" y="0"/>
                    <a:pt x="59900" y="0"/>
                  </a:cubicBezTo>
                  <a:close/>
                </a:path>
              </a:pathLst>
            </a:custGeom>
            <a:solidFill>
              <a:srgbClr val="F4C303"/>
            </a:solidFill>
          </p:spPr>
          <p:txBody>
            <a:bodyPr/>
            <a:lstStyle/>
            <a:p>
              <a:endParaRPr lang="fr-FR"/>
            </a:p>
          </p:txBody>
        </p:sp>
        <p:sp>
          <p:nvSpPr>
            <p:cNvPr id="4" name="TextBox 4"/>
            <p:cNvSpPr txBox="1"/>
            <p:nvPr/>
          </p:nvSpPr>
          <p:spPr>
            <a:xfrm>
              <a:off x="0" y="-47625"/>
              <a:ext cx="1736053" cy="860425"/>
            </a:xfrm>
            <a:prstGeom prst="rect">
              <a:avLst/>
            </a:prstGeom>
          </p:spPr>
          <p:txBody>
            <a:bodyPr lIns="50800" tIns="50800" rIns="50800" bIns="50800" rtlCol="0" anchor="ctr"/>
            <a:lstStyle/>
            <a:p>
              <a:pPr algn="ctr">
                <a:lnSpc>
                  <a:spcPts val="4339"/>
                </a:lnSpc>
              </a:pPr>
              <a:r>
                <a:rPr lang="en-US" sz="4000" u="sng" dirty="0">
                  <a:solidFill>
                    <a:srgbClr val="545454"/>
                  </a:solidFill>
                  <a:latin typeface="Canva Sans 1 Bold"/>
                </a:rPr>
                <a:t>Objectif principal : </a:t>
              </a:r>
            </a:p>
            <a:p>
              <a:pPr algn="ctr">
                <a:lnSpc>
                  <a:spcPts val="4339"/>
                </a:lnSpc>
                <a:spcBef>
                  <a:spcPct val="0"/>
                </a:spcBef>
              </a:pPr>
              <a:r>
                <a:rPr lang="en-US" sz="4000" dirty="0" err="1">
                  <a:solidFill>
                    <a:srgbClr val="545454"/>
                  </a:solidFill>
                  <a:latin typeface="Canva Sans 1 Bold"/>
                </a:rPr>
                <a:t>Encadrer</a:t>
              </a:r>
              <a:r>
                <a:rPr lang="en-US" sz="4000" dirty="0">
                  <a:solidFill>
                    <a:srgbClr val="545454"/>
                  </a:solidFill>
                  <a:latin typeface="Canva Sans 1 Bold"/>
                </a:rPr>
                <a:t> tout public dans tout lieu et </a:t>
              </a:r>
              <a:r>
                <a:rPr lang="en-US" sz="4000" dirty="0" err="1">
                  <a:solidFill>
                    <a:srgbClr val="545454"/>
                  </a:solidFill>
                  <a:latin typeface="Canva Sans 1 Bold"/>
                </a:rPr>
                <a:t>toute</a:t>
              </a:r>
              <a:r>
                <a:rPr lang="en-US" sz="4000" dirty="0">
                  <a:solidFill>
                    <a:srgbClr val="545454"/>
                  </a:solidFill>
                  <a:latin typeface="Canva Sans 1 Bold"/>
                </a:rPr>
                <a:t> structure</a:t>
              </a:r>
              <a:r>
                <a:rPr lang="en-US" sz="4000" dirty="0">
                  <a:solidFill>
                    <a:srgbClr val="545454"/>
                  </a:solidFill>
                  <a:latin typeface="Canva Sans 1"/>
                </a:rPr>
                <a:t> </a:t>
              </a:r>
            </a:p>
          </p:txBody>
        </p:sp>
      </p:grpSp>
      <p:grpSp>
        <p:nvGrpSpPr>
          <p:cNvPr id="5" name="Group 5"/>
          <p:cNvGrpSpPr/>
          <p:nvPr/>
        </p:nvGrpSpPr>
        <p:grpSpPr>
          <a:xfrm>
            <a:off x="4586829" y="6762710"/>
            <a:ext cx="6591578" cy="3086100"/>
            <a:chOff x="0" y="0"/>
            <a:chExt cx="1736053" cy="812800"/>
          </a:xfrm>
        </p:grpSpPr>
        <p:sp>
          <p:nvSpPr>
            <p:cNvPr id="6" name="Freeform 6"/>
            <p:cNvSpPr/>
            <p:nvPr/>
          </p:nvSpPr>
          <p:spPr>
            <a:xfrm>
              <a:off x="0" y="0"/>
              <a:ext cx="1736053" cy="812800"/>
            </a:xfrm>
            <a:custGeom>
              <a:avLst/>
              <a:gdLst/>
              <a:ahLst/>
              <a:cxnLst/>
              <a:rect l="l" t="t" r="r" b="b"/>
              <a:pathLst>
                <a:path w="1736053" h="812800">
                  <a:moveTo>
                    <a:pt x="59900" y="0"/>
                  </a:moveTo>
                  <a:lnTo>
                    <a:pt x="1676153" y="0"/>
                  </a:lnTo>
                  <a:cubicBezTo>
                    <a:pt x="1709235" y="0"/>
                    <a:pt x="1736053" y="26818"/>
                    <a:pt x="1736053" y="59900"/>
                  </a:cubicBezTo>
                  <a:lnTo>
                    <a:pt x="1736053" y="752900"/>
                  </a:lnTo>
                  <a:cubicBezTo>
                    <a:pt x="1736053" y="785982"/>
                    <a:pt x="1709235" y="812800"/>
                    <a:pt x="1676153" y="812800"/>
                  </a:cubicBezTo>
                  <a:lnTo>
                    <a:pt x="59900" y="812800"/>
                  </a:lnTo>
                  <a:cubicBezTo>
                    <a:pt x="26818" y="812800"/>
                    <a:pt x="0" y="785982"/>
                    <a:pt x="0" y="752900"/>
                  </a:cubicBezTo>
                  <a:lnTo>
                    <a:pt x="0" y="59900"/>
                  </a:lnTo>
                  <a:cubicBezTo>
                    <a:pt x="0" y="26818"/>
                    <a:pt x="26818" y="0"/>
                    <a:pt x="59900" y="0"/>
                  </a:cubicBezTo>
                  <a:close/>
                </a:path>
              </a:pathLst>
            </a:custGeom>
            <a:solidFill>
              <a:srgbClr val="48CFAE"/>
            </a:solidFill>
          </p:spPr>
          <p:txBody>
            <a:bodyPr/>
            <a:lstStyle/>
            <a:p>
              <a:endParaRPr lang="fr-FR"/>
            </a:p>
          </p:txBody>
        </p:sp>
        <p:sp>
          <p:nvSpPr>
            <p:cNvPr id="7" name="TextBox 7"/>
            <p:cNvSpPr txBox="1"/>
            <p:nvPr/>
          </p:nvSpPr>
          <p:spPr>
            <a:xfrm>
              <a:off x="0" y="-47625"/>
              <a:ext cx="1736053" cy="860425"/>
            </a:xfrm>
            <a:prstGeom prst="rect">
              <a:avLst/>
            </a:prstGeom>
          </p:spPr>
          <p:txBody>
            <a:bodyPr lIns="50800" tIns="50800" rIns="50800" bIns="50800" rtlCol="0" anchor="ctr"/>
            <a:lstStyle/>
            <a:p>
              <a:pPr algn="ctr">
                <a:lnSpc>
                  <a:spcPts val="4339"/>
                </a:lnSpc>
              </a:pPr>
              <a:r>
                <a:rPr lang="en-US" sz="4000" u="sng" dirty="0">
                  <a:solidFill>
                    <a:srgbClr val="545454"/>
                  </a:solidFill>
                  <a:latin typeface="Canva Sans 1 Bold"/>
                </a:rPr>
                <a:t>Objectif principal : </a:t>
              </a:r>
            </a:p>
            <a:p>
              <a:pPr algn="ctr">
                <a:lnSpc>
                  <a:spcPts val="4339"/>
                </a:lnSpc>
                <a:spcBef>
                  <a:spcPct val="0"/>
                </a:spcBef>
              </a:pPr>
              <a:r>
                <a:rPr lang="en-US" sz="4000" dirty="0" err="1">
                  <a:solidFill>
                    <a:srgbClr val="545454"/>
                  </a:solidFill>
                  <a:latin typeface="Canva Sans 1 Bold"/>
                </a:rPr>
                <a:t>Mettre</a:t>
              </a:r>
              <a:r>
                <a:rPr lang="en-US" sz="4000" dirty="0">
                  <a:solidFill>
                    <a:srgbClr val="545454"/>
                  </a:solidFill>
                  <a:latin typeface="Canva Sans 1 Bold"/>
                </a:rPr>
                <a:t> </a:t>
              </a:r>
              <a:r>
                <a:rPr lang="en-US" sz="4000" dirty="0" err="1">
                  <a:solidFill>
                    <a:srgbClr val="545454"/>
                  </a:solidFill>
                  <a:latin typeface="Canva Sans 1 Bold"/>
                </a:rPr>
                <a:t>en</a:t>
              </a:r>
              <a:r>
                <a:rPr lang="en-US" sz="4000" dirty="0">
                  <a:solidFill>
                    <a:srgbClr val="545454"/>
                  </a:solidFill>
                  <a:latin typeface="Canva Sans 1 Bold"/>
                </a:rPr>
                <a:t> oeuvre un </a:t>
              </a:r>
              <a:r>
                <a:rPr lang="en-US" sz="4000" dirty="0" err="1">
                  <a:solidFill>
                    <a:srgbClr val="545454"/>
                  </a:solidFill>
                  <a:latin typeface="Canva Sans 1 Bold"/>
                </a:rPr>
                <a:t>projet</a:t>
              </a:r>
              <a:r>
                <a:rPr lang="en-US" sz="4000" dirty="0">
                  <a:solidFill>
                    <a:srgbClr val="545454"/>
                  </a:solidFill>
                  <a:latin typeface="Canva Sans 1 Bold"/>
                </a:rPr>
                <a:t> </a:t>
              </a:r>
              <a:r>
                <a:rPr lang="en-US" sz="4000" dirty="0" err="1">
                  <a:solidFill>
                    <a:srgbClr val="545454"/>
                  </a:solidFill>
                  <a:latin typeface="Canva Sans 1 Bold"/>
                </a:rPr>
                <a:t>d’animation</a:t>
              </a:r>
              <a:r>
                <a:rPr lang="en-US" sz="4000" dirty="0">
                  <a:solidFill>
                    <a:srgbClr val="545454"/>
                  </a:solidFill>
                  <a:latin typeface="Canva Sans 1 Bold"/>
                </a:rPr>
                <a:t> </a:t>
              </a:r>
              <a:r>
                <a:rPr lang="en-US" sz="4000" dirty="0" err="1">
                  <a:solidFill>
                    <a:srgbClr val="545454"/>
                  </a:solidFill>
                  <a:latin typeface="Canva Sans 1 Bold"/>
                </a:rPr>
                <a:t>s’inscrivant</a:t>
              </a:r>
              <a:r>
                <a:rPr lang="en-US" sz="4000" dirty="0">
                  <a:solidFill>
                    <a:srgbClr val="545454"/>
                  </a:solidFill>
                  <a:latin typeface="Canva Sans 1 Bold"/>
                </a:rPr>
                <a:t> dans le </a:t>
              </a:r>
              <a:r>
                <a:rPr lang="en-US" sz="4000" dirty="0" err="1">
                  <a:solidFill>
                    <a:srgbClr val="545454"/>
                  </a:solidFill>
                  <a:latin typeface="Canva Sans 1 Bold"/>
                </a:rPr>
                <a:t>projet</a:t>
              </a:r>
              <a:r>
                <a:rPr lang="en-US" sz="4000" dirty="0">
                  <a:solidFill>
                    <a:srgbClr val="545454"/>
                  </a:solidFill>
                  <a:latin typeface="Canva Sans 1 Bold"/>
                </a:rPr>
                <a:t> de la structure </a:t>
              </a:r>
            </a:p>
          </p:txBody>
        </p:sp>
      </p:grpSp>
      <p:grpSp>
        <p:nvGrpSpPr>
          <p:cNvPr id="8" name="Group 8"/>
          <p:cNvGrpSpPr/>
          <p:nvPr/>
        </p:nvGrpSpPr>
        <p:grpSpPr>
          <a:xfrm>
            <a:off x="1437865" y="3387686"/>
            <a:ext cx="1905081" cy="1905081"/>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C303"/>
            </a:solidFill>
          </p:spPr>
          <p:txBody>
            <a:bodyPr/>
            <a:lstStyle/>
            <a:p>
              <a:endParaRPr lang="fr-FR" sz="2800" dirty="0"/>
            </a:p>
          </p:txBody>
        </p:sp>
        <p:sp>
          <p:nvSpPr>
            <p:cNvPr id="10" name="TextBox 10"/>
            <p:cNvSpPr txBox="1"/>
            <p:nvPr/>
          </p:nvSpPr>
          <p:spPr>
            <a:xfrm>
              <a:off x="76200" y="28575"/>
              <a:ext cx="660400" cy="708025"/>
            </a:xfrm>
            <a:prstGeom prst="rect">
              <a:avLst/>
            </a:prstGeom>
          </p:spPr>
          <p:txBody>
            <a:bodyPr lIns="50800" tIns="50800" rIns="50800" bIns="50800" rtlCol="0" anchor="ctr"/>
            <a:lstStyle/>
            <a:p>
              <a:pPr algn="ctr">
                <a:lnSpc>
                  <a:spcPts val="4199"/>
                </a:lnSpc>
              </a:pPr>
              <a:r>
                <a:rPr lang="en-US" sz="3200" dirty="0">
                  <a:solidFill>
                    <a:srgbClr val="545454"/>
                  </a:solidFill>
                  <a:latin typeface="Canva Sans 1 Bold"/>
                </a:rPr>
                <a:t>UC1</a:t>
              </a:r>
            </a:p>
          </p:txBody>
        </p:sp>
      </p:grpSp>
      <p:sp>
        <p:nvSpPr>
          <p:cNvPr id="11" name="TextBox 11"/>
          <p:cNvSpPr txBox="1"/>
          <p:nvPr/>
        </p:nvSpPr>
        <p:spPr>
          <a:xfrm>
            <a:off x="7335388" y="533362"/>
            <a:ext cx="6450454" cy="1298575"/>
          </a:xfrm>
          <a:prstGeom prst="rect">
            <a:avLst/>
          </a:prstGeom>
        </p:spPr>
        <p:txBody>
          <a:bodyPr lIns="0" tIns="0" rIns="0" bIns="0" rtlCol="0" anchor="t">
            <a:spAutoFit/>
          </a:bodyPr>
          <a:lstStyle/>
          <a:p>
            <a:pPr algn="ctr">
              <a:lnSpc>
                <a:spcPts val="5000"/>
              </a:lnSpc>
            </a:pPr>
            <a:r>
              <a:rPr lang="en-US" sz="5000" u="sng" dirty="0">
                <a:solidFill>
                  <a:srgbClr val="227C9D"/>
                </a:solidFill>
                <a:latin typeface="Kollektif Bold"/>
              </a:rPr>
              <a:t>LES UNITÉS CAPITLISABLES </a:t>
            </a:r>
          </a:p>
        </p:txBody>
      </p:sp>
      <p:sp>
        <p:nvSpPr>
          <p:cNvPr id="13" name="TextBox 13"/>
          <p:cNvSpPr txBox="1"/>
          <p:nvPr/>
        </p:nvSpPr>
        <p:spPr>
          <a:xfrm>
            <a:off x="11178406" y="6067465"/>
            <a:ext cx="4703093" cy="1635123"/>
          </a:xfrm>
          <a:prstGeom prst="rect">
            <a:avLst/>
          </a:prstGeom>
        </p:spPr>
        <p:txBody>
          <a:bodyPr lIns="0" tIns="0" rIns="0" bIns="0" rtlCol="0" anchor="t">
            <a:spAutoFit/>
          </a:bodyPr>
          <a:lstStyle/>
          <a:p>
            <a:pPr>
              <a:lnSpc>
                <a:spcPts val="3250"/>
              </a:lnSpc>
            </a:pPr>
            <a:r>
              <a:rPr lang="en-US" sz="2500">
                <a:solidFill>
                  <a:srgbClr val="FFFFFF"/>
                </a:solidFill>
                <a:latin typeface="DM Sans"/>
              </a:rPr>
              <a:t>Lorem ipsum dolor sit amet, consectetur adipiscing elit. Donec quis erat et quam iaculis faucibus at sit amet nibh. </a:t>
            </a:r>
          </a:p>
        </p:txBody>
      </p:sp>
      <p:sp>
        <p:nvSpPr>
          <p:cNvPr id="14" name="Freeform 14"/>
          <p:cNvSpPr/>
          <p:nvPr/>
        </p:nvSpPr>
        <p:spPr>
          <a:xfrm flipH="1">
            <a:off x="-2634012" y="-4424712"/>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15" name="Group 15"/>
          <p:cNvGrpSpPr/>
          <p:nvPr/>
        </p:nvGrpSpPr>
        <p:grpSpPr>
          <a:xfrm>
            <a:off x="1437865" y="7702588"/>
            <a:ext cx="1905081" cy="1905081"/>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8CFAE"/>
            </a:solidFill>
          </p:spPr>
          <p:txBody>
            <a:bodyPr/>
            <a:lstStyle/>
            <a:p>
              <a:endParaRPr lang="fr-FR" dirty="0"/>
            </a:p>
          </p:txBody>
        </p:sp>
        <p:sp>
          <p:nvSpPr>
            <p:cNvPr id="17" name="TextBox 17"/>
            <p:cNvSpPr txBox="1"/>
            <p:nvPr/>
          </p:nvSpPr>
          <p:spPr>
            <a:xfrm>
              <a:off x="76200" y="28575"/>
              <a:ext cx="660400" cy="708025"/>
            </a:xfrm>
            <a:prstGeom prst="rect">
              <a:avLst/>
            </a:prstGeom>
          </p:spPr>
          <p:txBody>
            <a:bodyPr lIns="50800" tIns="50800" rIns="50800" bIns="50800" rtlCol="0" anchor="ctr"/>
            <a:lstStyle/>
            <a:p>
              <a:pPr algn="ctr">
                <a:lnSpc>
                  <a:spcPts val="4199"/>
                </a:lnSpc>
              </a:pPr>
              <a:r>
                <a:rPr lang="en-US" sz="3200" dirty="0">
                  <a:solidFill>
                    <a:srgbClr val="545454"/>
                  </a:solidFill>
                  <a:latin typeface="Canva Sans 1 Bold"/>
                </a:rPr>
                <a:t>UC2</a:t>
              </a:r>
            </a:p>
          </p:txBody>
        </p:sp>
      </p:grpSp>
      <p:sp>
        <p:nvSpPr>
          <p:cNvPr id="18" name="TextBox 18"/>
          <p:cNvSpPr txBox="1"/>
          <p:nvPr/>
        </p:nvSpPr>
        <p:spPr>
          <a:xfrm>
            <a:off x="9139238" y="4652327"/>
            <a:ext cx="9525" cy="1811020"/>
          </a:xfrm>
          <a:prstGeom prst="rect">
            <a:avLst/>
          </a:prstGeom>
        </p:spPr>
        <p:txBody>
          <a:bodyPr lIns="0" tIns="0" rIns="0" bIns="0" rtlCol="0" anchor="t">
            <a:spAutoFit/>
          </a:bodyPr>
          <a:lstStyle/>
          <a:p>
            <a:pPr algn="ctr">
              <a:lnSpc>
                <a:spcPts val="7279"/>
              </a:lnSpc>
            </a:pPr>
            <a:endParaRPr/>
          </a:p>
          <a:p>
            <a:pPr algn="ctr">
              <a:lnSpc>
                <a:spcPts val="7279"/>
              </a:lnSpc>
            </a:pPr>
            <a:endParaRPr/>
          </a:p>
        </p:txBody>
      </p:sp>
      <p:sp>
        <p:nvSpPr>
          <p:cNvPr id="19" name="TextBox 19"/>
          <p:cNvSpPr txBox="1"/>
          <p:nvPr/>
        </p:nvSpPr>
        <p:spPr>
          <a:xfrm>
            <a:off x="11938520" y="4639628"/>
            <a:ext cx="6099448" cy="4924425"/>
          </a:xfrm>
          <a:prstGeom prst="rect">
            <a:avLst/>
          </a:prstGeom>
        </p:spPr>
        <p:txBody>
          <a:bodyPr lIns="0" tIns="0" rIns="0" bIns="0" rtlCol="0" anchor="t">
            <a:spAutoFit/>
          </a:bodyPr>
          <a:lstStyle/>
          <a:p>
            <a:pPr algn="ctr">
              <a:lnSpc>
                <a:spcPts val="4759"/>
              </a:lnSpc>
            </a:pPr>
            <a:r>
              <a:rPr lang="en-US" sz="4400" dirty="0">
                <a:solidFill>
                  <a:srgbClr val="000000"/>
                </a:solidFill>
                <a:latin typeface="Open Sans Bold Italics"/>
              </a:rPr>
              <a:t>Les </a:t>
            </a:r>
            <a:r>
              <a:rPr lang="en-US" sz="4400" dirty="0" err="1">
                <a:solidFill>
                  <a:srgbClr val="000000"/>
                </a:solidFill>
                <a:latin typeface="Open Sans Bold Italics"/>
              </a:rPr>
              <a:t>contenus</a:t>
            </a:r>
            <a:r>
              <a:rPr lang="en-US" sz="4400" dirty="0">
                <a:solidFill>
                  <a:srgbClr val="000000"/>
                </a:solidFill>
                <a:latin typeface="Open Sans Bold Italics"/>
              </a:rPr>
              <a:t> des </a:t>
            </a:r>
            <a:r>
              <a:rPr lang="en-US" sz="4400" dirty="0" err="1">
                <a:solidFill>
                  <a:srgbClr val="000000"/>
                </a:solidFill>
                <a:latin typeface="Open Sans Bold Italics"/>
              </a:rPr>
              <a:t>unités</a:t>
            </a:r>
            <a:r>
              <a:rPr lang="en-US" sz="4400" dirty="0">
                <a:solidFill>
                  <a:srgbClr val="000000"/>
                </a:solidFill>
                <a:latin typeface="Open Sans Bold Italics"/>
              </a:rPr>
              <a:t> </a:t>
            </a:r>
            <a:r>
              <a:rPr lang="en-US" sz="4400" dirty="0" err="1">
                <a:solidFill>
                  <a:srgbClr val="000000"/>
                </a:solidFill>
                <a:latin typeface="Open Sans Bold Italics"/>
              </a:rPr>
              <a:t>capitalisables</a:t>
            </a:r>
            <a:r>
              <a:rPr lang="en-US" sz="4400" dirty="0">
                <a:solidFill>
                  <a:srgbClr val="000000"/>
                </a:solidFill>
                <a:latin typeface="Open Sans Bold Italics"/>
              </a:rPr>
              <a:t> se </a:t>
            </a:r>
            <a:r>
              <a:rPr lang="en-US" sz="4400" dirty="0" err="1">
                <a:solidFill>
                  <a:srgbClr val="000000"/>
                </a:solidFill>
                <a:latin typeface="Open Sans Bold Italics"/>
              </a:rPr>
              <a:t>décompose</a:t>
            </a:r>
            <a:r>
              <a:rPr lang="en-US" sz="4400" dirty="0">
                <a:solidFill>
                  <a:srgbClr val="000000"/>
                </a:solidFill>
                <a:latin typeface="Open Sans Bold Italics"/>
              </a:rPr>
              <a:t> </a:t>
            </a:r>
            <a:r>
              <a:rPr lang="en-US" sz="4400" dirty="0" err="1">
                <a:solidFill>
                  <a:srgbClr val="000000"/>
                </a:solidFill>
                <a:latin typeface="Open Sans Bold Italics"/>
              </a:rPr>
              <a:t>en</a:t>
            </a:r>
            <a:r>
              <a:rPr lang="en-US" sz="4400" dirty="0">
                <a:solidFill>
                  <a:srgbClr val="000000"/>
                </a:solidFill>
                <a:latin typeface="Open Sans Bold Italics"/>
              </a:rPr>
              <a:t> </a:t>
            </a:r>
            <a:r>
              <a:rPr lang="en-US" sz="4400" dirty="0" err="1">
                <a:solidFill>
                  <a:srgbClr val="000000"/>
                </a:solidFill>
                <a:latin typeface="Open Sans Bold Italics"/>
              </a:rPr>
              <a:t>plusieurs</a:t>
            </a:r>
            <a:r>
              <a:rPr lang="en-US" sz="4400" dirty="0">
                <a:solidFill>
                  <a:srgbClr val="000000"/>
                </a:solidFill>
                <a:latin typeface="Open Sans Bold Italics"/>
              </a:rPr>
              <a:t> </a:t>
            </a:r>
            <a:r>
              <a:rPr lang="en-US" sz="4400" dirty="0" err="1">
                <a:solidFill>
                  <a:srgbClr val="000000"/>
                </a:solidFill>
                <a:latin typeface="Open Sans Bold Italics"/>
              </a:rPr>
              <a:t>thématique</a:t>
            </a:r>
            <a:r>
              <a:rPr lang="en-US" sz="4400" dirty="0">
                <a:solidFill>
                  <a:srgbClr val="000000"/>
                </a:solidFill>
                <a:latin typeface="Open Sans Bold Italics"/>
              </a:rPr>
              <a:t> de formation et de </a:t>
            </a:r>
            <a:r>
              <a:rPr lang="en-US" sz="4400" dirty="0" err="1">
                <a:solidFill>
                  <a:srgbClr val="000000"/>
                </a:solidFill>
                <a:latin typeface="Open Sans Bold Italics"/>
              </a:rPr>
              <a:t>capacité</a:t>
            </a:r>
            <a:r>
              <a:rPr lang="en-US" sz="4400" dirty="0">
                <a:solidFill>
                  <a:srgbClr val="000000"/>
                </a:solidFill>
                <a:latin typeface="Open Sans Bold Italics"/>
              </a:rPr>
              <a:t> à </a:t>
            </a:r>
            <a:r>
              <a:rPr lang="en-US" sz="4400" dirty="0" err="1">
                <a:solidFill>
                  <a:srgbClr val="000000"/>
                </a:solidFill>
                <a:latin typeface="Open Sans Bold Italics"/>
              </a:rPr>
              <a:t>acquérir</a:t>
            </a:r>
            <a:r>
              <a:rPr lang="en-US" sz="4400" dirty="0">
                <a:solidFill>
                  <a:srgbClr val="000000"/>
                </a:solidFill>
                <a:latin typeface="Open Sans Bold Italics"/>
              </a:rPr>
              <a:t> pour </a:t>
            </a:r>
            <a:r>
              <a:rPr lang="en-US" sz="4400" dirty="0" err="1">
                <a:solidFill>
                  <a:srgbClr val="000000"/>
                </a:solidFill>
                <a:latin typeface="Open Sans Bold Italics"/>
              </a:rPr>
              <a:t>l’obtention</a:t>
            </a:r>
            <a:r>
              <a:rPr lang="en-US" sz="4400" dirty="0">
                <a:solidFill>
                  <a:srgbClr val="000000"/>
                </a:solidFill>
                <a:latin typeface="Open Sans Bold Italics"/>
              </a:rPr>
              <a:t> du BPJEPS </a:t>
            </a:r>
          </a:p>
        </p:txBody>
      </p:sp>
      <p:sp>
        <p:nvSpPr>
          <p:cNvPr id="20" name="Freeform 20"/>
          <p:cNvSpPr/>
          <p:nvPr/>
        </p:nvSpPr>
        <p:spPr>
          <a:xfrm flipH="1">
            <a:off x="14625288" y="-3937739"/>
            <a:ext cx="7325424" cy="7325424"/>
          </a:xfrm>
          <a:custGeom>
            <a:avLst/>
            <a:gdLst/>
            <a:ahLst/>
            <a:cxnLst/>
            <a:rect l="l" t="t" r="r" b="b"/>
            <a:pathLst>
              <a:path w="7325424" h="7325424">
                <a:moveTo>
                  <a:pt x="7325424" y="0"/>
                </a:moveTo>
                <a:lnTo>
                  <a:pt x="0" y="0"/>
                </a:lnTo>
                <a:lnTo>
                  <a:pt x="0" y="7325425"/>
                </a:lnTo>
                <a:lnTo>
                  <a:pt x="7325424" y="7325425"/>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42813">
            <a:off x="-1142369" y="-3419632"/>
            <a:ext cx="3928645" cy="5556127"/>
          </a:xfrm>
          <a:custGeom>
            <a:avLst/>
            <a:gdLst/>
            <a:ahLst/>
            <a:cxnLst/>
            <a:rect l="l" t="t" r="r" b="b"/>
            <a:pathLst>
              <a:path w="3928645" h="5556127">
                <a:moveTo>
                  <a:pt x="0" y="0"/>
                </a:moveTo>
                <a:lnTo>
                  <a:pt x="3928645" y="0"/>
                </a:lnTo>
                <a:lnTo>
                  <a:pt x="3928645" y="5556128"/>
                </a:lnTo>
                <a:lnTo>
                  <a:pt x="0" y="555612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a:off x="3376022" y="1943101"/>
            <a:ext cx="13159378" cy="8116196"/>
          </a:xfrm>
          <a:custGeom>
            <a:avLst/>
            <a:gdLst/>
            <a:ahLst/>
            <a:cxnLst/>
            <a:rect l="l" t="t" r="r" b="b"/>
            <a:pathLst>
              <a:path w="12937088" h="7791099">
                <a:moveTo>
                  <a:pt x="0" y="0"/>
                </a:moveTo>
                <a:lnTo>
                  <a:pt x="12937088" y="0"/>
                </a:lnTo>
                <a:lnTo>
                  <a:pt x="12937088" y="7791099"/>
                </a:lnTo>
                <a:lnTo>
                  <a:pt x="0" y="7791099"/>
                </a:lnTo>
                <a:lnTo>
                  <a:pt x="0" y="0"/>
                </a:lnTo>
                <a:close/>
              </a:path>
            </a:pathLst>
          </a:custGeom>
          <a:blipFill>
            <a:blip r:embed="rId4"/>
            <a:stretch>
              <a:fillRect t="-583" b="-583"/>
            </a:stretch>
          </a:blipFill>
        </p:spPr>
        <p:txBody>
          <a:bodyPr/>
          <a:lstStyle/>
          <a:p>
            <a:endParaRPr lang="fr-FR"/>
          </a:p>
        </p:txBody>
      </p:sp>
      <p:sp>
        <p:nvSpPr>
          <p:cNvPr id="4" name="Freeform 4"/>
          <p:cNvSpPr/>
          <p:nvPr/>
        </p:nvSpPr>
        <p:spPr>
          <a:xfrm rot="-2700000">
            <a:off x="15900478" y="742687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5" name="TextBox 5"/>
          <p:cNvSpPr txBox="1"/>
          <p:nvPr/>
        </p:nvSpPr>
        <p:spPr>
          <a:xfrm>
            <a:off x="6044550" y="363474"/>
            <a:ext cx="7600032" cy="1435227"/>
          </a:xfrm>
          <a:prstGeom prst="rect">
            <a:avLst/>
          </a:prstGeom>
        </p:spPr>
        <p:txBody>
          <a:bodyPr lIns="0" tIns="0" rIns="0" bIns="0" rtlCol="0" anchor="t">
            <a:spAutoFit/>
          </a:bodyPr>
          <a:lstStyle/>
          <a:p>
            <a:pPr algn="ctr">
              <a:lnSpc>
                <a:spcPts val="5544"/>
              </a:lnSpc>
            </a:pPr>
            <a:r>
              <a:rPr lang="en-US" sz="5600" u="sng" dirty="0">
                <a:solidFill>
                  <a:srgbClr val="227C9D"/>
                </a:solidFill>
                <a:latin typeface="Kollektif Bold"/>
              </a:rPr>
              <a:t>GRILLE DE CERTIFCATION UC1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2700000">
            <a:off x="15900478" y="7426870"/>
            <a:ext cx="3901187" cy="5517295"/>
          </a:xfrm>
          <a:custGeom>
            <a:avLst/>
            <a:gdLst/>
            <a:ahLst/>
            <a:cxnLst/>
            <a:rect l="l" t="t" r="r" b="b"/>
            <a:pathLst>
              <a:path w="3901187" h="5517295">
                <a:moveTo>
                  <a:pt x="0" y="0"/>
                </a:moveTo>
                <a:lnTo>
                  <a:pt x="3901187" y="0"/>
                </a:lnTo>
                <a:lnTo>
                  <a:pt x="3901187" y="5517295"/>
                </a:lnTo>
                <a:lnTo>
                  <a:pt x="0" y="551729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rot="-242813">
            <a:off x="-1142369" y="-3419632"/>
            <a:ext cx="3928645" cy="5556127"/>
          </a:xfrm>
          <a:custGeom>
            <a:avLst/>
            <a:gdLst/>
            <a:ahLst/>
            <a:cxnLst/>
            <a:rect l="l" t="t" r="r" b="b"/>
            <a:pathLst>
              <a:path w="3928645" h="5556127">
                <a:moveTo>
                  <a:pt x="0" y="0"/>
                </a:moveTo>
                <a:lnTo>
                  <a:pt x="3928645" y="0"/>
                </a:lnTo>
                <a:lnTo>
                  <a:pt x="3928645" y="5556128"/>
                </a:lnTo>
                <a:lnTo>
                  <a:pt x="0" y="555612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a:p>
        </p:txBody>
      </p:sp>
      <p:sp>
        <p:nvSpPr>
          <p:cNvPr id="4" name="Freeform 4"/>
          <p:cNvSpPr/>
          <p:nvPr/>
        </p:nvSpPr>
        <p:spPr>
          <a:xfrm>
            <a:off x="2023819" y="2078244"/>
            <a:ext cx="13093175" cy="7932053"/>
          </a:xfrm>
          <a:custGeom>
            <a:avLst/>
            <a:gdLst/>
            <a:ahLst/>
            <a:cxnLst/>
            <a:rect l="l" t="t" r="r" b="b"/>
            <a:pathLst>
              <a:path w="13093175" h="7932053">
                <a:moveTo>
                  <a:pt x="0" y="0"/>
                </a:moveTo>
                <a:lnTo>
                  <a:pt x="13093175" y="0"/>
                </a:lnTo>
                <a:lnTo>
                  <a:pt x="13093175" y="7932053"/>
                </a:lnTo>
                <a:lnTo>
                  <a:pt x="0" y="7932053"/>
                </a:lnTo>
                <a:lnTo>
                  <a:pt x="0" y="0"/>
                </a:lnTo>
                <a:close/>
              </a:path>
            </a:pathLst>
          </a:custGeom>
          <a:blipFill>
            <a:blip r:embed="rId6"/>
            <a:stretch>
              <a:fillRect/>
            </a:stretch>
          </a:blipFill>
        </p:spPr>
        <p:txBody>
          <a:bodyPr/>
          <a:lstStyle/>
          <a:p>
            <a:endParaRPr lang="fr-FR"/>
          </a:p>
        </p:txBody>
      </p:sp>
      <p:sp>
        <p:nvSpPr>
          <p:cNvPr id="5" name="TextBox 5"/>
          <p:cNvSpPr txBox="1"/>
          <p:nvPr/>
        </p:nvSpPr>
        <p:spPr>
          <a:xfrm>
            <a:off x="6044550" y="363474"/>
            <a:ext cx="7600032" cy="1435227"/>
          </a:xfrm>
          <a:prstGeom prst="rect">
            <a:avLst/>
          </a:prstGeom>
        </p:spPr>
        <p:txBody>
          <a:bodyPr lIns="0" tIns="0" rIns="0" bIns="0" rtlCol="0" anchor="t">
            <a:spAutoFit/>
          </a:bodyPr>
          <a:lstStyle/>
          <a:p>
            <a:pPr algn="ctr">
              <a:lnSpc>
                <a:spcPts val="5544"/>
              </a:lnSpc>
            </a:pPr>
            <a:r>
              <a:rPr lang="en-US" sz="5600" u="sng" dirty="0">
                <a:solidFill>
                  <a:srgbClr val="227C9D"/>
                </a:solidFill>
                <a:latin typeface="Kollektif Bold"/>
              </a:rPr>
              <a:t>GRILLE DE CERTIFCATION UC2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flipH="1">
            <a:off x="-1955356" y="-510067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4" name="Group 4"/>
          <p:cNvGrpSpPr/>
          <p:nvPr/>
        </p:nvGrpSpPr>
        <p:grpSpPr>
          <a:xfrm rot="-5400000">
            <a:off x="1319824" y="2822917"/>
            <a:ext cx="1857122" cy="1624982"/>
            <a:chOff x="0" y="0"/>
            <a:chExt cx="812800" cy="711200"/>
          </a:xfrm>
        </p:grpSpPr>
        <p:sp>
          <p:nvSpPr>
            <p:cNvPr id="5" name="Freeform 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7ED957"/>
            </a:solidFill>
          </p:spPr>
          <p:txBody>
            <a:bodyPr/>
            <a:lstStyle/>
            <a:p>
              <a:endParaRPr lang="fr-FR"/>
            </a:p>
          </p:txBody>
        </p:sp>
        <p:sp>
          <p:nvSpPr>
            <p:cNvPr id="6" name="TextBox 6"/>
            <p:cNvSpPr txBox="1"/>
            <p:nvPr/>
          </p:nvSpPr>
          <p:spPr>
            <a:xfrm>
              <a:off x="127000" y="12700"/>
              <a:ext cx="558800" cy="368300"/>
            </a:xfrm>
            <a:prstGeom prst="rect">
              <a:avLst/>
            </a:prstGeom>
          </p:spPr>
          <p:txBody>
            <a:bodyPr lIns="50800" tIns="50800" rIns="50800" bIns="50800" rtlCol="0" anchor="ctr"/>
            <a:lstStyle/>
            <a:p>
              <a:pPr algn="ctr">
                <a:lnSpc>
                  <a:spcPts val="2520"/>
                </a:lnSpc>
              </a:pPr>
              <a:endParaRPr/>
            </a:p>
          </p:txBody>
        </p:sp>
      </p:grpSp>
      <p:sp>
        <p:nvSpPr>
          <p:cNvPr id="7" name="TextBox 7"/>
          <p:cNvSpPr txBox="1"/>
          <p:nvPr/>
        </p:nvSpPr>
        <p:spPr>
          <a:xfrm>
            <a:off x="6044550" y="363474"/>
            <a:ext cx="7600032" cy="1435227"/>
          </a:xfrm>
          <a:prstGeom prst="rect">
            <a:avLst/>
          </a:prstGeom>
        </p:spPr>
        <p:txBody>
          <a:bodyPr lIns="0" tIns="0" rIns="0" bIns="0" rtlCol="0" anchor="t">
            <a:spAutoFit/>
          </a:bodyPr>
          <a:lstStyle/>
          <a:p>
            <a:pPr algn="ctr">
              <a:lnSpc>
                <a:spcPts val="5544"/>
              </a:lnSpc>
            </a:pPr>
            <a:r>
              <a:rPr lang="en-US" sz="5600" u="sng" dirty="0">
                <a:solidFill>
                  <a:srgbClr val="7ED957"/>
                </a:solidFill>
                <a:latin typeface="Kollektif Bold"/>
              </a:rPr>
              <a:t>MODALITÉ DE CERTIFICATION </a:t>
            </a:r>
          </a:p>
        </p:txBody>
      </p:sp>
      <p:sp>
        <p:nvSpPr>
          <p:cNvPr id="8" name="TextBox 8"/>
          <p:cNvSpPr txBox="1"/>
          <p:nvPr/>
        </p:nvSpPr>
        <p:spPr>
          <a:xfrm>
            <a:off x="3872308" y="2843562"/>
            <a:ext cx="10543385" cy="1526541"/>
          </a:xfrm>
          <a:prstGeom prst="rect">
            <a:avLst/>
          </a:prstGeom>
        </p:spPr>
        <p:txBody>
          <a:bodyPr lIns="0" tIns="0" rIns="0" bIns="0" rtlCol="0" anchor="t">
            <a:spAutoFit/>
          </a:bodyPr>
          <a:lstStyle/>
          <a:p>
            <a:pPr algn="ctr">
              <a:lnSpc>
                <a:spcPts val="4059"/>
              </a:lnSpc>
            </a:pPr>
            <a:r>
              <a:rPr lang="en-US" sz="2899" spc="92" dirty="0">
                <a:solidFill>
                  <a:srgbClr val="000000"/>
                </a:solidFill>
                <a:latin typeface="DM Sans Bold"/>
              </a:rPr>
              <a:t>Le(la) </a:t>
            </a:r>
            <a:r>
              <a:rPr lang="en-US" sz="2899" spc="92" dirty="0" err="1">
                <a:solidFill>
                  <a:srgbClr val="000000"/>
                </a:solidFill>
                <a:latin typeface="DM Sans Bold"/>
              </a:rPr>
              <a:t>candidat</a:t>
            </a:r>
            <a:r>
              <a:rPr lang="en-US" sz="2899" spc="92" dirty="0">
                <a:solidFill>
                  <a:srgbClr val="000000"/>
                </a:solidFill>
                <a:latin typeface="DM Sans Bold"/>
              </a:rPr>
              <a:t>(e) </a:t>
            </a:r>
            <a:r>
              <a:rPr lang="en-US" sz="2899" spc="92" dirty="0" err="1">
                <a:solidFill>
                  <a:srgbClr val="000000"/>
                </a:solidFill>
                <a:latin typeface="DM Sans Bold"/>
              </a:rPr>
              <a:t>transmet</a:t>
            </a:r>
            <a:r>
              <a:rPr lang="en-US" sz="2899" spc="92" dirty="0">
                <a:solidFill>
                  <a:srgbClr val="000000"/>
                </a:solidFill>
                <a:latin typeface="DM Sans Bold"/>
              </a:rPr>
              <a:t> son dossier à son </a:t>
            </a:r>
            <a:r>
              <a:rPr lang="en-US" sz="2899" spc="92" dirty="0" err="1">
                <a:solidFill>
                  <a:srgbClr val="000000"/>
                </a:solidFill>
                <a:latin typeface="DM Sans Bold"/>
              </a:rPr>
              <a:t>organisme</a:t>
            </a:r>
            <a:r>
              <a:rPr lang="en-US" sz="2899" spc="92" dirty="0">
                <a:solidFill>
                  <a:srgbClr val="000000"/>
                </a:solidFill>
                <a:latin typeface="DM Sans Bold"/>
              </a:rPr>
              <a:t> de formation 1 </a:t>
            </a:r>
            <a:r>
              <a:rPr lang="en-US" sz="2899" spc="92" dirty="0" err="1">
                <a:solidFill>
                  <a:srgbClr val="000000"/>
                </a:solidFill>
                <a:latin typeface="DM Sans Bold"/>
              </a:rPr>
              <a:t>mois</a:t>
            </a:r>
            <a:r>
              <a:rPr lang="en-US" sz="2899" spc="92" dirty="0">
                <a:solidFill>
                  <a:srgbClr val="000000"/>
                </a:solidFill>
                <a:latin typeface="DM Sans Bold"/>
              </a:rPr>
              <a:t> </a:t>
            </a:r>
            <a:r>
              <a:rPr lang="en-US" sz="2899" spc="92" dirty="0" err="1">
                <a:solidFill>
                  <a:srgbClr val="000000"/>
                </a:solidFill>
                <a:latin typeface="DM Sans Bold"/>
              </a:rPr>
              <a:t>avant</a:t>
            </a:r>
            <a:r>
              <a:rPr lang="en-US" sz="2899" spc="92" dirty="0">
                <a:solidFill>
                  <a:srgbClr val="000000"/>
                </a:solidFill>
                <a:latin typeface="DM Sans Bold"/>
              </a:rPr>
              <a:t> la date de </a:t>
            </a:r>
            <a:r>
              <a:rPr lang="en-US" sz="2899" spc="92" dirty="0" err="1">
                <a:solidFill>
                  <a:srgbClr val="000000"/>
                </a:solidFill>
                <a:latin typeface="DM Sans Bold"/>
              </a:rPr>
              <a:t>l’examen</a:t>
            </a:r>
            <a:r>
              <a:rPr lang="en-US" sz="2899" spc="92" dirty="0">
                <a:solidFill>
                  <a:srgbClr val="000000"/>
                </a:solidFill>
                <a:latin typeface="DM Sans Bold"/>
              </a:rPr>
              <a:t>; pour que </a:t>
            </a:r>
            <a:r>
              <a:rPr lang="en-US" sz="2899" spc="92" dirty="0" err="1">
                <a:solidFill>
                  <a:srgbClr val="000000"/>
                </a:solidFill>
                <a:latin typeface="DM Sans Bold"/>
              </a:rPr>
              <a:t>celui</a:t>
            </a:r>
            <a:r>
              <a:rPr lang="en-US" sz="2899" spc="92" dirty="0">
                <a:solidFill>
                  <a:srgbClr val="000000"/>
                </a:solidFill>
                <a:latin typeface="DM Sans Bold"/>
              </a:rPr>
              <a:t> ci </a:t>
            </a:r>
            <a:r>
              <a:rPr lang="en-US" sz="2899" spc="92" dirty="0" err="1">
                <a:solidFill>
                  <a:srgbClr val="000000"/>
                </a:solidFill>
                <a:latin typeface="DM Sans Bold"/>
              </a:rPr>
              <a:t>soit</a:t>
            </a:r>
            <a:r>
              <a:rPr lang="en-US" sz="2899" spc="92" dirty="0">
                <a:solidFill>
                  <a:srgbClr val="000000"/>
                </a:solidFill>
                <a:latin typeface="DM Sans Bold"/>
              </a:rPr>
              <a:t> </a:t>
            </a:r>
            <a:r>
              <a:rPr lang="en-US" sz="2899" spc="92" dirty="0" err="1">
                <a:solidFill>
                  <a:srgbClr val="000000"/>
                </a:solidFill>
                <a:latin typeface="DM Sans Bold"/>
              </a:rPr>
              <a:t>envoyer</a:t>
            </a:r>
            <a:r>
              <a:rPr lang="en-US" sz="2899" spc="92" dirty="0">
                <a:solidFill>
                  <a:srgbClr val="000000"/>
                </a:solidFill>
                <a:latin typeface="DM Sans Bold"/>
              </a:rPr>
              <a:t> à la DRAJES </a:t>
            </a:r>
          </a:p>
        </p:txBody>
      </p:sp>
      <p:sp>
        <p:nvSpPr>
          <p:cNvPr id="9" name="TextBox 9"/>
          <p:cNvSpPr txBox="1"/>
          <p:nvPr/>
        </p:nvSpPr>
        <p:spPr>
          <a:xfrm>
            <a:off x="3872308" y="5157827"/>
            <a:ext cx="13386992" cy="2555241"/>
          </a:xfrm>
          <a:prstGeom prst="rect">
            <a:avLst/>
          </a:prstGeom>
        </p:spPr>
        <p:txBody>
          <a:bodyPr lIns="0" tIns="0" rIns="0" bIns="0" rtlCol="0" anchor="t">
            <a:spAutoFit/>
          </a:bodyPr>
          <a:lstStyle/>
          <a:p>
            <a:pPr algn="ctr">
              <a:lnSpc>
                <a:spcPts val="4059"/>
              </a:lnSpc>
            </a:pPr>
            <a:r>
              <a:rPr lang="en-US" sz="2899" spc="92" dirty="0">
                <a:solidFill>
                  <a:srgbClr val="000000"/>
                </a:solidFill>
                <a:latin typeface="DM Sans Bold"/>
              </a:rPr>
              <a:t>Le(la) </a:t>
            </a:r>
            <a:r>
              <a:rPr lang="en-US" sz="2899" spc="92" dirty="0" err="1">
                <a:solidFill>
                  <a:srgbClr val="000000"/>
                </a:solidFill>
                <a:latin typeface="DM Sans Bold"/>
              </a:rPr>
              <a:t>candidat</a:t>
            </a:r>
            <a:r>
              <a:rPr lang="en-US" sz="2899" spc="92" dirty="0">
                <a:solidFill>
                  <a:srgbClr val="000000"/>
                </a:solidFill>
                <a:latin typeface="DM Sans Bold"/>
              </a:rPr>
              <a:t>(e) dans les conditions </a:t>
            </a:r>
            <a:r>
              <a:rPr lang="en-US" sz="2899" spc="92" dirty="0" err="1">
                <a:solidFill>
                  <a:srgbClr val="000000"/>
                </a:solidFill>
                <a:latin typeface="DM Sans Bold"/>
              </a:rPr>
              <a:t>fixées</a:t>
            </a:r>
            <a:r>
              <a:rPr lang="en-US" sz="2899" spc="92" dirty="0">
                <a:solidFill>
                  <a:srgbClr val="000000"/>
                </a:solidFill>
                <a:latin typeface="DM Sans Bold"/>
              </a:rPr>
              <a:t> par la DRAJES un document </a:t>
            </a:r>
            <a:r>
              <a:rPr lang="en-US" sz="2899" spc="92" dirty="0" err="1">
                <a:solidFill>
                  <a:srgbClr val="000000"/>
                </a:solidFill>
                <a:latin typeface="DM Sans Bold"/>
              </a:rPr>
              <a:t>écrit</a:t>
            </a:r>
            <a:r>
              <a:rPr lang="en-US" sz="2899" spc="92" dirty="0">
                <a:solidFill>
                  <a:srgbClr val="000000"/>
                </a:solidFill>
                <a:latin typeface="DM Sans Bold"/>
              </a:rPr>
              <a:t> personnel de 20 pages max hors </a:t>
            </a:r>
            <a:r>
              <a:rPr lang="en-US" sz="2899" spc="92" dirty="0" err="1">
                <a:solidFill>
                  <a:srgbClr val="000000"/>
                </a:solidFill>
                <a:latin typeface="DM Sans Bold"/>
              </a:rPr>
              <a:t>annexe</a:t>
            </a:r>
            <a:r>
              <a:rPr lang="en-US" sz="2899" spc="92" dirty="0">
                <a:solidFill>
                  <a:srgbClr val="000000"/>
                </a:solidFill>
                <a:latin typeface="DM Sans Bold"/>
              </a:rPr>
              <a:t>, </a:t>
            </a:r>
            <a:r>
              <a:rPr lang="en-US" sz="2899" spc="92" dirty="0" err="1">
                <a:solidFill>
                  <a:srgbClr val="000000"/>
                </a:solidFill>
                <a:latin typeface="DM Sans Bold"/>
              </a:rPr>
              <a:t>explicitent</a:t>
            </a:r>
            <a:r>
              <a:rPr lang="en-US" sz="2899" spc="92" dirty="0">
                <a:solidFill>
                  <a:srgbClr val="000000"/>
                </a:solidFill>
                <a:latin typeface="DM Sans Bold"/>
              </a:rPr>
              <a:t> la conception, la mise </a:t>
            </a:r>
            <a:r>
              <a:rPr lang="en-US" sz="2899" spc="92" dirty="0" err="1">
                <a:solidFill>
                  <a:srgbClr val="000000"/>
                </a:solidFill>
                <a:latin typeface="DM Sans Bold"/>
              </a:rPr>
              <a:t>en</a:t>
            </a:r>
            <a:r>
              <a:rPr lang="en-US" sz="2899" spc="92" dirty="0">
                <a:solidFill>
                  <a:srgbClr val="000000"/>
                </a:solidFill>
                <a:latin typeface="DM Sans Bold"/>
              </a:rPr>
              <a:t> oeuvre et la </a:t>
            </a:r>
            <a:r>
              <a:rPr lang="en-US" sz="2899" spc="92" dirty="0" err="1">
                <a:solidFill>
                  <a:srgbClr val="000000"/>
                </a:solidFill>
                <a:latin typeface="DM Sans Bold"/>
              </a:rPr>
              <a:t>réalisation</a:t>
            </a:r>
            <a:r>
              <a:rPr lang="en-US" sz="2899" spc="92" dirty="0">
                <a:solidFill>
                  <a:srgbClr val="000000"/>
                </a:solidFill>
                <a:latin typeface="DM Sans Bold"/>
              </a:rPr>
              <a:t> d’un </a:t>
            </a:r>
            <a:r>
              <a:rPr lang="en-US" sz="2899" spc="92" dirty="0" err="1">
                <a:solidFill>
                  <a:srgbClr val="000000"/>
                </a:solidFill>
                <a:latin typeface="DM Sans Bold"/>
              </a:rPr>
              <a:t>projet</a:t>
            </a:r>
            <a:r>
              <a:rPr lang="en-US" sz="2899" spc="92" dirty="0">
                <a:solidFill>
                  <a:srgbClr val="000000"/>
                </a:solidFill>
                <a:latin typeface="DM Sans Bold"/>
              </a:rPr>
              <a:t> </a:t>
            </a:r>
            <a:r>
              <a:rPr lang="en-US" sz="2899" spc="92" dirty="0" err="1">
                <a:solidFill>
                  <a:srgbClr val="000000"/>
                </a:solidFill>
                <a:latin typeface="DM Sans Bold"/>
              </a:rPr>
              <a:t>d’animation</a:t>
            </a:r>
            <a:r>
              <a:rPr lang="en-US" sz="2899" spc="92" dirty="0">
                <a:solidFill>
                  <a:srgbClr val="000000"/>
                </a:solidFill>
                <a:latin typeface="DM Sans Bold"/>
              </a:rPr>
              <a:t> dans la structure </a:t>
            </a:r>
            <a:r>
              <a:rPr lang="en-US" sz="2899" spc="92" dirty="0" err="1">
                <a:solidFill>
                  <a:srgbClr val="000000"/>
                </a:solidFill>
                <a:latin typeface="DM Sans Bold"/>
              </a:rPr>
              <a:t>d’alternance</a:t>
            </a:r>
            <a:r>
              <a:rPr lang="en-US" sz="2899" spc="92" dirty="0">
                <a:solidFill>
                  <a:srgbClr val="000000"/>
                </a:solidFill>
                <a:latin typeface="DM Sans Bold"/>
              </a:rPr>
              <a:t> </a:t>
            </a:r>
            <a:r>
              <a:rPr lang="en-US" sz="2899" spc="92" dirty="0" err="1">
                <a:solidFill>
                  <a:srgbClr val="000000"/>
                </a:solidFill>
                <a:latin typeface="DM Sans Bold"/>
              </a:rPr>
              <a:t>pédagogique</a:t>
            </a:r>
            <a:r>
              <a:rPr lang="en-US" sz="2899" spc="92" dirty="0">
                <a:solidFill>
                  <a:srgbClr val="000000"/>
                </a:solidFill>
                <a:latin typeface="DM Sans Bold"/>
              </a:rPr>
              <a:t> proposant </a:t>
            </a:r>
            <a:r>
              <a:rPr lang="en-US" sz="2899" spc="92" dirty="0" err="1">
                <a:solidFill>
                  <a:srgbClr val="000000"/>
                </a:solidFill>
                <a:latin typeface="DM Sans Bold"/>
              </a:rPr>
              <a:t>une</a:t>
            </a:r>
            <a:r>
              <a:rPr lang="en-US" sz="2899" spc="92" dirty="0">
                <a:solidFill>
                  <a:srgbClr val="000000"/>
                </a:solidFill>
                <a:latin typeface="DM Sans Bold"/>
              </a:rPr>
              <a:t> </a:t>
            </a:r>
            <a:r>
              <a:rPr lang="en-US" sz="2899" spc="92" dirty="0" err="1">
                <a:solidFill>
                  <a:srgbClr val="000000"/>
                </a:solidFill>
                <a:latin typeface="DM Sans Bold"/>
              </a:rPr>
              <a:t>activité</a:t>
            </a:r>
            <a:r>
              <a:rPr lang="en-US" sz="2899" spc="92" dirty="0">
                <a:solidFill>
                  <a:srgbClr val="000000"/>
                </a:solidFill>
                <a:latin typeface="DM Sans Bold"/>
              </a:rPr>
              <a:t> physique de contact et discipline </a:t>
            </a:r>
            <a:r>
              <a:rPr lang="en-US" sz="2899" spc="92" dirty="0" err="1">
                <a:solidFill>
                  <a:srgbClr val="000000"/>
                </a:solidFill>
                <a:latin typeface="DM Sans Bold"/>
              </a:rPr>
              <a:t>associé</a:t>
            </a:r>
            <a:r>
              <a:rPr lang="en-US" sz="2899" spc="92" dirty="0">
                <a:solidFill>
                  <a:srgbClr val="000000"/>
                </a:solidFill>
                <a:latin typeface="DM Sans Bold"/>
              </a:rPr>
              <a:t> </a:t>
            </a:r>
          </a:p>
        </p:txBody>
      </p:sp>
      <p:sp>
        <p:nvSpPr>
          <p:cNvPr id="10" name="TextBox 10"/>
          <p:cNvSpPr txBox="1"/>
          <p:nvPr/>
        </p:nvSpPr>
        <p:spPr>
          <a:xfrm>
            <a:off x="4158058" y="8500792"/>
            <a:ext cx="10543385" cy="1552576"/>
          </a:xfrm>
          <a:prstGeom prst="rect">
            <a:avLst/>
          </a:prstGeom>
        </p:spPr>
        <p:txBody>
          <a:bodyPr lIns="0" tIns="0" rIns="0" bIns="0" rtlCol="0" anchor="t">
            <a:spAutoFit/>
          </a:bodyPr>
          <a:lstStyle/>
          <a:p>
            <a:pPr algn="ctr">
              <a:lnSpc>
                <a:spcPts val="4199"/>
              </a:lnSpc>
            </a:pPr>
            <a:r>
              <a:rPr lang="en-US" sz="2999" spc="95" dirty="0">
                <a:solidFill>
                  <a:srgbClr val="000000"/>
                </a:solidFill>
                <a:latin typeface="DM Sans Bold"/>
              </a:rPr>
              <a:t>Le(la) </a:t>
            </a:r>
            <a:r>
              <a:rPr lang="en-US" sz="2999" spc="95" dirty="0" err="1">
                <a:solidFill>
                  <a:srgbClr val="000000"/>
                </a:solidFill>
                <a:latin typeface="DM Sans Bold"/>
              </a:rPr>
              <a:t>candidat</a:t>
            </a:r>
            <a:r>
              <a:rPr lang="en-US" sz="2999" spc="95" dirty="0">
                <a:solidFill>
                  <a:srgbClr val="000000"/>
                </a:solidFill>
                <a:latin typeface="DM Sans Bold"/>
              </a:rPr>
              <a:t>(e) </a:t>
            </a:r>
            <a:r>
              <a:rPr lang="en-US" sz="2999" spc="95" dirty="0" err="1">
                <a:solidFill>
                  <a:srgbClr val="000000"/>
                </a:solidFill>
                <a:latin typeface="DM Sans Bold"/>
              </a:rPr>
              <a:t>transmet</a:t>
            </a:r>
            <a:r>
              <a:rPr lang="en-US" sz="2999" spc="95" dirty="0">
                <a:solidFill>
                  <a:srgbClr val="000000"/>
                </a:solidFill>
                <a:latin typeface="DM Sans Bold"/>
              </a:rPr>
              <a:t> son dossier à son </a:t>
            </a:r>
            <a:r>
              <a:rPr lang="en-US" sz="2999" spc="95" dirty="0" err="1">
                <a:solidFill>
                  <a:srgbClr val="000000"/>
                </a:solidFill>
                <a:latin typeface="DM Sans Bold"/>
              </a:rPr>
              <a:t>organisme</a:t>
            </a:r>
            <a:r>
              <a:rPr lang="en-US" sz="2999" spc="95" dirty="0">
                <a:solidFill>
                  <a:srgbClr val="000000"/>
                </a:solidFill>
                <a:latin typeface="DM Sans Bold"/>
              </a:rPr>
              <a:t> de formation 1 </a:t>
            </a:r>
            <a:r>
              <a:rPr lang="en-US" sz="2999" spc="95" dirty="0" err="1">
                <a:solidFill>
                  <a:srgbClr val="000000"/>
                </a:solidFill>
                <a:latin typeface="DM Sans Bold"/>
              </a:rPr>
              <a:t>mois</a:t>
            </a:r>
            <a:r>
              <a:rPr lang="en-US" sz="2999" spc="95" dirty="0">
                <a:solidFill>
                  <a:srgbClr val="000000"/>
                </a:solidFill>
                <a:latin typeface="DM Sans Bold"/>
              </a:rPr>
              <a:t> </a:t>
            </a:r>
            <a:r>
              <a:rPr lang="en-US" sz="2999" spc="95" dirty="0" err="1">
                <a:solidFill>
                  <a:srgbClr val="000000"/>
                </a:solidFill>
                <a:latin typeface="DM Sans Bold"/>
              </a:rPr>
              <a:t>avant</a:t>
            </a:r>
            <a:r>
              <a:rPr lang="en-US" sz="2999" spc="95" dirty="0">
                <a:solidFill>
                  <a:srgbClr val="000000"/>
                </a:solidFill>
                <a:latin typeface="DM Sans Bold"/>
              </a:rPr>
              <a:t> la date de </a:t>
            </a:r>
            <a:r>
              <a:rPr lang="en-US" sz="2999" spc="95" dirty="0" err="1">
                <a:solidFill>
                  <a:srgbClr val="000000"/>
                </a:solidFill>
                <a:latin typeface="DM Sans Bold"/>
              </a:rPr>
              <a:t>l’examen</a:t>
            </a:r>
            <a:r>
              <a:rPr lang="en-US" sz="2999" spc="95" dirty="0">
                <a:solidFill>
                  <a:srgbClr val="000000"/>
                </a:solidFill>
                <a:latin typeface="DM Sans Bold"/>
              </a:rPr>
              <a:t>; pour que </a:t>
            </a:r>
            <a:r>
              <a:rPr lang="en-US" sz="2999" spc="95" dirty="0" err="1">
                <a:solidFill>
                  <a:srgbClr val="000000"/>
                </a:solidFill>
                <a:latin typeface="DM Sans Bold"/>
              </a:rPr>
              <a:t>celui</a:t>
            </a:r>
            <a:r>
              <a:rPr lang="en-US" sz="2999" spc="95" dirty="0">
                <a:solidFill>
                  <a:srgbClr val="000000"/>
                </a:solidFill>
                <a:latin typeface="DM Sans Bold"/>
              </a:rPr>
              <a:t> ci </a:t>
            </a:r>
            <a:r>
              <a:rPr lang="en-US" sz="2999" spc="95" dirty="0" err="1">
                <a:solidFill>
                  <a:srgbClr val="000000"/>
                </a:solidFill>
                <a:latin typeface="DM Sans Bold"/>
              </a:rPr>
              <a:t>soit</a:t>
            </a:r>
            <a:r>
              <a:rPr lang="en-US" sz="2999" spc="95" dirty="0">
                <a:solidFill>
                  <a:srgbClr val="000000"/>
                </a:solidFill>
                <a:latin typeface="DM Sans Bold"/>
              </a:rPr>
              <a:t> </a:t>
            </a:r>
            <a:r>
              <a:rPr lang="en-US" sz="2999" spc="95" dirty="0" err="1">
                <a:solidFill>
                  <a:srgbClr val="000000"/>
                </a:solidFill>
                <a:latin typeface="DM Sans Bold"/>
              </a:rPr>
              <a:t>envoyer</a:t>
            </a:r>
            <a:r>
              <a:rPr lang="en-US" sz="2999" spc="95" dirty="0">
                <a:solidFill>
                  <a:srgbClr val="000000"/>
                </a:solidFill>
                <a:latin typeface="DM Sans Bold"/>
              </a:rPr>
              <a:t> à la DRAJES </a:t>
            </a:r>
          </a:p>
        </p:txBody>
      </p:sp>
      <p:grpSp>
        <p:nvGrpSpPr>
          <p:cNvPr id="11" name="Group 11"/>
          <p:cNvGrpSpPr/>
          <p:nvPr/>
        </p:nvGrpSpPr>
        <p:grpSpPr>
          <a:xfrm rot="-5400000">
            <a:off x="1319824" y="5645236"/>
            <a:ext cx="1857122" cy="1624982"/>
            <a:chOff x="0" y="0"/>
            <a:chExt cx="812800" cy="711200"/>
          </a:xfrm>
        </p:grpSpPr>
        <p:sp>
          <p:nvSpPr>
            <p:cNvPr id="12" name="Freeform 12"/>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7ED957"/>
            </a:solidFill>
          </p:spPr>
          <p:txBody>
            <a:bodyPr/>
            <a:lstStyle/>
            <a:p>
              <a:endParaRPr lang="fr-FR"/>
            </a:p>
          </p:txBody>
        </p:sp>
        <p:sp>
          <p:nvSpPr>
            <p:cNvPr id="13" name="TextBox 13"/>
            <p:cNvSpPr txBox="1"/>
            <p:nvPr/>
          </p:nvSpPr>
          <p:spPr>
            <a:xfrm>
              <a:off x="127000" y="12700"/>
              <a:ext cx="558800" cy="368300"/>
            </a:xfrm>
            <a:prstGeom prst="rect">
              <a:avLst/>
            </a:prstGeom>
          </p:spPr>
          <p:txBody>
            <a:bodyPr lIns="50800" tIns="50800" rIns="50800" bIns="50800" rtlCol="0" anchor="ctr"/>
            <a:lstStyle/>
            <a:p>
              <a:pPr algn="ctr">
                <a:lnSpc>
                  <a:spcPts val="2520"/>
                </a:lnSpc>
              </a:pPr>
              <a:endParaRPr/>
            </a:p>
          </p:txBody>
        </p:sp>
      </p:grpSp>
      <p:grpSp>
        <p:nvGrpSpPr>
          <p:cNvPr id="14" name="Group 14"/>
          <p:cNvGrpSpPr/>
          <p:nvPr/>
        </p:nvGrpSpPr>
        <p:grpSpPr>
          <a:xfrm rot="-5400000">
            <a:off x="1319824" y="8467555"/>
            <a:ext cx="1857122" cy="1624982"/>
            <a:chOff x="0" y="0"/>
            <a:chExt cx="812800" cy="711200"/>
          </a:xfrm>
        </p:grpSpPr>
        <p:sp>
          <p:nvSpPr>
            <p:cNvPr id="15" name="Freeform 15"/>
            <p:cNvSpPr/>
            <p:nvPr/>
          </p:nvSpPr>
          <p:spPr>
            <a:xfrm>
              <a:off x="0" y="0"/>
              <a:ext cx="812800" cy="711200"/>
            </a:xfrm>
            <a:custGeom>
              <a:avLst/>
              <a:gdLst/>
              <a:ahLst/>
              <a:cxnLst/>
              <a:rect l="l" t="t" r="r" b="b"/>
              <a:pathLst>
                <a:path w="812800" h="711200">
                  <a:moveTo>
                    <a:pt x="406400" y="711200"/>
                  </a:moveTo>
                  <a:lnTo>
                    <a:pt x="812800" y="0"/>
                  </a:lnTo>
                  <a:lnTo>
                    <a:pt x="0" y="0"/>
                  </a:lnTo>
                  <a:lnTo>
                    <a:pt x="406400" y="711200"/>
                  </a:lnTo>
                  <a:close/>
                </a:path>
              </a:pathLst>
            </a:custGeom>
            <a:solidFill>
              <a:srgbClr val="7ED957"/>
            </a:solidFill>
          </p:spPr>
          <p:txBody>
            <a:bodyPr/>
            <a:lstStyle/>
            <a:p>
              <a:endParaRPr lang="fr-FR"/>
            </a:p>
          </p:txBody>
        </p:sp>
        <p:sp>
          <p:nvSpPr>
            <p:cNvPr id="16" name="TextBox 16"/>
            <p:cNvSpPr txBox="1"/>
            <p:nvPr/>
          </p:nvSpPr>
          <p:spPr>
            <a:xfrm>
              <a:off x="127000" y="12700"/>
              <a:ext cx="558800" cy="368300"/>
            </a:xfrm>
            <a:prstGeom prst="rect">
              <a:avLst/>
            </a:prstGeom>
          </p:spPr>
          <p:txBody>
            <a:bodyPr lIns="50800" tIns="50800" rIns="50800" bIns="50800" rtlCol="0" anchor="ctr"/>
            <a:lstStyle/>
            <a:p>
              <a:pPr algn="ctr">
                <a:lnSpc>
                  <a:spcPts val="2520"/>
                </a:lnSpc>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flipH="1">
            <a:off x="-1955356" y="-510067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6044550" y="363474"/>
            <a:ext cx="7600032" cy="1410643"/>
          </a:xfrm>
          <a:prstGeom prst="rect">
            <a:avLst/>
          </a:prstGeom>
        </p:spPr>
        <p:txBody>
          <a:bodyPr lIns="0" tIns="0" rIns="0" bIns="0" rtlCol="0" anchor="t">
            <a:spAutoFit/>
          </a:bodyPr>
          <a:lstStyle/>
          <a:p>
            <a:pPr algn="ctr">
              <a:lnSpc>
                <a:spcPts val="5544"/>
              </a:lnSpc>
            </a:pPr>
            <a:r>
              <a:rPr lang="en-US" sz="5600" u="sng" dirty="0">
                <a:solidFill>
                  <a:srgbClr val="7ED957"/>
                </a:solidFill>
                <a:latin typeface="Kollektif Bold"/>
              </a:rPr>
              <a:t>La </a:t>
            </a:r>
            <a:r>
              <a:rPr lang="en-US" sz="5600" u="sng" dirty="0" err="1">
                <a:solidFill>
                  <a:srgbClr val="7ED957"/>
                </a:solidFill>
                <a:latin typeface="Kollektif Bold"/>
              </a:rPr>
              <a:t>méthodologie</a:t>
            </a:r>
            <a:r>
              <a:rPr lang="en-US" sz="5600" u="sng" dirty="0">
                <a:solidFill>
                  <a:srgbClr val="7ED957"/>
                </a:solidFill>
                <a:latin typeface="Kollektif Bold"/>
              </a:rPr>
              <a:t> de </a:t>
            </a:r>
            <a:r>
              <a:rPr lang="en-US" sz="5600" u="sng" dirty="0" err="1">
                <a:solidFill>
                  <a:srgbClr val="7ED957"/>
                </a:solidFill>
                <a:latin typeface="Kollektif Bold"/>
              </a:rPr>
              <a:t>projet</a:t>
            </a:r>
            <a:r>
              <a:rPr lang="en-US" sz="5600" u="sng" dirty="0">
                <a:solidFill>
                  <a:srgbClr val="7ED957"/>
                </a:solidFill>
                <a:latin typeface="Kollektif Bold"/>
              </a:rPr>
              <a:t> a quoi </a:t>
            </a:r>
            <a:r>
              <a:rPr lang="en-US" sz="5600" u="sng" dirty="0" err="1">
                <a:solidFill>
                  <a:srgbClr val="7ED957"/>
                </a:solidFill>
                <a:latin typeface="Kollektif Bold"/>
              </a:rPr>
              <a:t>ça</a:t>
            </a:r>
            <a:r>
              <a:rPr lang="en-US" sz="5600" u="sng" dirty="0">
                <a:solidFill>
                  <a:srgbClr val="7ED957"/>
                </a:solidFill>
                <a:latin typeface="Kollektif Bold"/>
              </a:rPr>
              <a:t> </a:t>
            </a:r>
            <a:r>
              <a:rPr lang="en-US" sz="5600" u="sng" dirty="0" err="1">
                <a:solidFill>
                  <a:srgbClr val="7ED957"/>
                </a:solidFill>
                <a:latin typeface="Kollektif Bold"/>
              </a:rPr>
              <a:t>sert</a:t>
            </a:r>
            <a:r>
              <a:rPr lang="en-US" sz="5600" u="sng" dirty="0">
                <a:solidFill>
                  <a:srgbClr val="7ED957"/>
                </a:solidFill>
                <a:latin typeface="Kollektif Bold"/>
              </a:rPr>
              <a:t> ? </a:t>
            </a:r>
          </a:p>
        </p:txBody>
      </p:sp>
      <p:sp>
        <p:nvSpPr>
          <p:cNvPr id="9" name="TextBox 9"/>
          <p:cNvSpPr txBox="1"/>
          <p:nvPr/>
        </p:nvSpPr>
        <p:spPr>
          <a:xfrm>
            <a:off x="3436097" y="2959977"/>
            <a:ext cx="13386992" cy="1552092"/>
          </a:xfrm>
          <a:prstGeom prst="rect">
            <a:avLst/>
          </a:prstGeom>
        </p:spPr>
        <p:txBody>
          <a:bodyPr lIns="0" tIns="0" rIns="0" bIns="0" rtlCol="0" anchor="t">
            <a:spAutoFit/>
          </a:bodyPr>
          <a:lstStyle/>
          <a:p>
            <a:pPr algn="ctr">
              <a:lnSpc>
                <a:spcPts val="4059"/>
              </a:lnSpc>
            </a:pPr>
            <a:r>
              <a:rPr lang="en-US" sz="2899" spc="92" dirty="0" err="1">
                <a:solidFill>
                  <a:srgbClr val="000000"/>
                </a:solidFill>
                <a:latin typeface="DM Sans Bold"/>
              </a:rPr>
              <a:t>Quel</a:t>
            </a:r>
            <a:r>
              <a:rPr lang="en-US" sz="2899" spc="92" dirty="0">
                <a:solidFill>
                  <a:srgbClr val="000000"/>
                </a:solidFill>
                <a:latin typeface="DM Sans Bold"/>
              </a:rPr>
              <a:t> que </a:t>
            </a:r>
            <a:r>
              <a:rPr lang="en-US" sz="2899" spc="92" dirty="0" err="1">
                <a:solidFill>
                  <a:srgbClr val="000000"/>
                </a:solidFill>
                <a:latin typeface="DM Sans Bold"/>
              </a:rPr>
              <a:t>soit</a:t>
            </a:r>
            <a:r>
              <a:rPr lang="en-US" sz="2899" spc="92" dirty="0">
                <a:solidFill>
                  <a:srgbClr val="000000"/>
                </a:solidFill>
                <a:latin typeface="DM Sans Bold"/>
              </a:rPr>
              <a:t> le type de </a:t>
            </a:r>
            <a:r>
              <a:rPr lang="en-US" sz="2899" spc="92" dirty="0" err="1">
                <a:solidFill>
                  <a:srgbClr val="000000"/>
                </a:solidFill>
                <a:latin typeface="DM Sans Bold"/>
              </a:rPr>
              <a:t>projet</a:t>
            </a:r>
            <a:r>
              <a:rPr lang="en-US" sz="2899" spc="92" dirty="0">
                <a:solidFill>
                  <a:srgbClr val="000000"/>
                </a:solidFill>
                <a:latin typeface="DM Sans Bold"/>
              </a:rPr>
              <a:t> que </a:t>
            </a:r>
            <a:r>
              <a:rPr lang="en-US" sz="2899" spc="92" dirty="0" err="1">
                <a:solidFill>
                  <a:srgbClr val="000000"/>
                </a:solidFill>
                <a:latin typeface="DM Sans Bold"/>
              </a:rPr>
              <a:t>vous</a:t>
            </a:r>
            <a:r>
              <a:rPr lang="en-US" sz="2899" spc="92" dirty="0">
                <a:solidFill>
                  <a:srgbClr val="000000"/>
                </a:solidFill>
                <a:latin typeface="DM Sans Bold"/>
              </a:rPr>
              <a:t> </a:t>
            </a:r>
            <a:r>
              <a:rPr lang="en-US" sz="2899" spc="92" dirty="0" err="1">
                <a:solidFill>
                  <a:srgbClr val="000000"/>
                </a:solidFill>
                <a:latin typeface="DM Sans Bold"/>
              </a:rPr>
              <a:t>pouvez</a:t>
            </a:r>
            <a:r>
              <a:rPr lang="en-US" sz="2899" spc="92" dirty="0">
                <a:solidFill>
                  <a:srgbClr val="000000"/>
                </a:solidFill>
                <a:latin typeface="DM Sans Bold"/>
              </a:rPr>
              <a:t> </a:t>
            </a:r>
            <a:r>
              <a:rPr lang="en-US" sz="2899" spc="92" dirty="0" err="1">
                <a:solidFill>
                  <a:srgbClr val="000000"/>
                </a:solidFill>
                <a:latin typeface="DM Sans Bold"/>
              </a:rPr>
              <a:t>être</a:t>
            </a:r>
            <a:r>
              <a:rPr lang="en-US" sz="2899" spc="92" dirty="0">
                <a:solidFill>
                  <a:srgbClr val="000000"/>
                </a:solidFill>
                <a:latin typeface="DM Sans Bold"/>
              </a:rPr>
              <a:t> </a:t>
            </a:r>
            <a:r>
              <a:rPr lang="en-US" sz="2899" spc="92" dirty="0" err="1">
                <a:solidFill>
                  <a:srgbClr val="000000"/>
                </a:solidFill>
                <a:latin typeface="DM Sans Bold"/>
              </a:rPr>
              <a:t>amené</a:t>
            </a:r>
            <a:r>
              <a:rPr lang="en-US" sz="2899" spc="92" dirty="0">
                <a:solidFill>
                  <a:srgbClr val="000000"/>
                </a:solidFill>
                <a:latin typeface="DM Sans Bold"/>
              </a:rPr>
              <a:t> à </a:t>
            </a:r>
            <a:r>
              <a:rPr lang="en-US" sz="2899" spc="92" dirty="0" err="1">
                <a:solidFill>
                  <a:srgbClr val="000000"/>
                </a:solidFill>
                <a:latin typeface="DM Sans Bold"/>
              </a:rPr>
              <a:t>gérer</a:t>
            </a:r>
            <a:r>
              <a:rPr lang="en-US" sz="2899" spc="92" dirty="0">
                <a:solidFill>
                  <a:srgbClr val="000000"/>
                </a:solidFill>
                <a:latin typeface="DM Sans Bold"/>
              </a:rPr>
              <a:t>, il </a:t>
            </a:r>
            <a:r>
              <a:rPr lang="en-US" sz="2899" spc="92" dirty="0" err="1">
                <a:solidFill>
                  <a:srgbClr val="000000"/>
                </a:solidFill>
                <a:latin typeface="DM Sans Bold"/>
              </a:rPr>
              <a:t>est</a:t>
            </a:r>
            <a:r>
              <a:rPr lang="en-US" sz="2899" spc="92" dirty="0">
                <a:solidFill>
                  <a:srgbClr val="000000"/>
                </a:solidFill>
                <a:latin typeface="DM Sans Bold"/>
              </a:rPr>
              <a:t> indispensable d’être </a:t>
            </a:r>
            <a:r>
              <a:rPr lang="en-US" sz="2899" spc="92" dirty="0" err="1">
                <a:solidFill>
                  <a:srgbClr val="000000"/>
                </a:solidFill>
                <a:latin typeface="DM Sans Bold"/>
              </a:rPr>
              <a:t>méthodique</a:t>
            </a:r>
            <a:r>
              <a:rPr lang="en-US" sz="2899" spc="92" dirty="0">
                <a:solidFill>
                  <a:srgbClr val="000000"/>
                </a:solidFill>
                <a:latin typeface="DM Sans Bold"/>
              </a:rPr>
              <a:t> et </a:t>
            </a:r>
            <a:r>
              <a:rPr lang="en-US" sz="2899" spc="92" dirty="0" err="1">
                <a:solidFill>
                  <a:srgbClr val="000000"/>
                </a:solidFill>
                <a:latin typeface="DM Sans Bold"/>
              </a:rPr>
              <a:t>rigoureux</a:t>
            </a:r>
            <a:r>
              <a:rPr lang="en-US" sz="2899" spc="92" dirty="0">
                <a:solidFill>
                  <a:srgbClr val="000000"/>
                </a:solidFill>
                <a:latin typeface="DM Sans Bold"/>
              </a:rPr>
              <a:t>, sous </a:t>
            </a:r>
            <a:r>
              <a:rPr lang="en-US" sz="2899" spc="92" dirty="0" err="1">
                <a:solidFill>
                  <a:srgbClr val="000000"/>
                </a:solidFill>
                <a:latin typeface="DM Sans Bold"/>
              </a:rPr>
              <a:t>peine</a:t>
            </a:r>
            <a:r>
              <a:rPr lang="en-US" sz="2899" spc="92" dirty="0">
                <a:solidFill>
                  <a:srgbClr val="000000"/>
                </a:solidFill>
                <a:latin typeface="DM Sans Bold"/>
              </a:rPr>
              <a:t> de </a:t>
            </a:r>
            <a:r>
              <a:rPr lang="en-US" sz="2899" spc="92" dirty="0" err="1">
                <a:solidFill>
                  <a:srgbClr val="000000"/>
                </a:solidFill>
                <a:latin typeface="DM Sans Bold"/>
              </a:rPr>
              <a:t>rapidement</a:t>
            </a:r>
            <a:r>
              <a:rPr lang="en-US" sz="2899" spc="92" dirty="0">
                <a:solidFill>
                  <a:srgbClr val="000000"/>
                </a:solidFill>
                <a:latin typeface="DM Sans Bold"/>
              </a:rPr>
              <a:t> </a:t>
            </a:r>
            <a:r>
              <a:rPr lang="en-US" sz="2899" spc="92" dirty="0" err="1">
                <a:solidFill>
                  <a:srgbClr val="000000"/>
                </a:solidFill>
                <a:latin typeface="DM Sans Bold"/>
              </a:rPr>
              <a:t>perdre</a:t>
            </a:r>
            <a:r>
              <a:rPr lang="en-US" sz="2899" spc="92" dirty="0">
                <a:solidFill>
                  <a:srgbClr val="000000"/>
                </a:solidFill>
                <a:latin typeface="DM Sans Bold"/>
              </a:rPr>
              <a:t> la </a:t>
            </a:r>
            <a:r>
              <a:rPr lang="en-US" sz="2899" spc="92" dirty="0" err="1">
                <a:solidFill>
                  <a:srgbClr val="000000"/>
                </a:solidFill>
                <a:latin typeface="DM Sans Bold"/>
              </a:rPr>
              <a:t>maitrise</a:t>
            </a:r>
            <a:r>
              <a:rPr lang="en-US" sz="2899" spc="92" dirty="0">
                <a:solidFill>
                  <a:srgbClr val="000000"/>
                </a:solidFill>
                <a:latin typeface="DM Sans Bold"/>
              </a:rPr>
              <a:t> des </a:t>
            </a:r>
            <a:r>
              <a:rPr lang="en-US" sz="2899" spc="92" dirty="0" err="1">
                <a:solidFill>
                  <a:srgbClr val="000000"/>
                </a:solidFill>
                <a:latin typeface="DM Sans Bold"/>
              </a:rPr>
              <a:t>événements</a:t>
            </a:r>
            <a:r>
              <a:rPr lang="en-US" sz="2899" spc="92" dirty="0">
                <a:solidFill>
                  <a:srgbClr val="000000"/>
                </a:solidFill>
                <a:latin typeface="DM Sans Bold"/>
              </a:rPr>
              <a:t> </a:t>
            </a:r>
          </a:p>
        </p:txBody>
      </p:sp>
      <p:sp>
        <p:nvSpPr>
          <p:cNvPr id="10" name="TextBox 10"/>
          <p:cNvSpPr txBox="1"/>
          <p:nvPr/>
        </p:nvSpPr>
        <p:spPr>
          <a:xfrm>
            <a:off x="4191000" y="8236969"/>
            <a:ext cx="10543385" cy="1591077"/>
          </a:xfrm>
          <a:prstGeom prst="rect">
            <a:avLst/>
          </a:prstGeom>
        </p:spPr>
        <p:txBody>
          <a:bodyPr lIns="0" tIns="0" rIns="0" bIns="0" rtlCol="0" anchor="t">
            <a:spAutoFit/>
          </a:bodyPr>
          <a:lstStyle/>
          <a:p>
            <a:pPr algn="ctr">
              <a:lnSpc>
                <a:spcPts val="4199"/>
              </a:lnSpc>
            </a:pPr>
            <a:r>
              <a:rPr lang="en-US" sz="2999" spc="95" dirty="0">
                <a:solidFill>
                  <a:srgbClr val="000000"/>
                </a:solidFill>
                <a:latin typeface="DM Sans Bold"/>
              </a:rPr>
              <a:t>Un </a:t>
            </a:r>
            <a:r>
              <a:rPr lang="en-US" sz="2999" spc="95" dirty="0" err="1">
                <a:solidFill>
                  <a:srgbClr val="000000"/>
                </a:solidFill>
                <a:latin typeface="DM Sans Bold"/>
              </a:rPr>
              <a:t>projet</a:t>
            </a:r>
            <a:r>
              <a:rPr lang="en-US" sz="2999" spc="95" dirty="0">
                <a:solidFill>
                  <a:srgbClr val="000000"/>
                </a:solidFill>
                <a:latin typeface="DM Sans Bold"/>
              </a:rPr>
              <a:t> engage des </a:t>
            </a:r>
            <a:r>
              <a:rPr lang="en-US" sz="2999" spc="95" dirty="0" err="1">
                <a:solidFill>
                  <a:srgbClr val="000000"/>
                </a:solidFill>
                <a:latin typeface="DM Sans Bold"/>
              </a:rPr>
              <a:t>moyens</a:t>
            </a:r>
            <a:r>
              <a:rPr lang="en-US" sz="2999" spc="95" dirty="0">
                <a:solidFill>
                  <a:srgbClr val="000000"/>
                </a:solidFill>
                <a:latin typeface="DM Sans Bold"/>
              </a:rPr>
              <a:t> financiers, des </a:t>
            </a:r>
            <a:r>
              <a:rPr lang="en-US" sz="2999" spc="95" dirty="0" err="1">
                <a:solidFill>
                  <a:srgbClr val="000000"/>
                </a:solidFill>
                <a:latin typeface="DM Sans Bold"/>
              </a:rPr>
              <a:t>personnes</a:t>
            </a:r>
            <a:r>
              <a:rPr lang="en-US" sz="2999" spc="95" dirty="0">
                <a:solidFill>
                  <a:srgbClr val="000000"/>
                </a:solidFill>
                <a:latin typeface="DM Sans Bold"/>
              </a:rPr>
              <a:t> et du matériel. Il ne </a:t>
            </a:r>
            <a:r>
              <a:rPr lang="en-US" sz="2999" spc="95" dirty="0" err="1">
                <a:solidFill>
                  <a:srgbClr val="000000"/>
                </a:solidFill>
                <a:latin typeface="DM Sans Bold"/>
              </a:rPr>
              <a:t>peut</a:t>
            </a:r>
            <a:r>
              <a:rPr lang="en-US" sz="2999" spc="95" dirty="0">
                <a:solidFill>
                  <a:srgbClr val="000000"/>
                </a:solidFill>
                <a:latin typeface="DM Sans Bold"/>
              </a:rPr>
              <a:t> y </a:t>
            </a:r>
            <a:r>
              <a:rPr lang="en-US" sz="2999" spc="95" dirty="0" err="1">
                <a:solidFill>
                  <a:srgbClr val="000000"/>
                </a:solidFill>
                <a:latin typeface="DM Sans Bold"/>
              </a:rPr>
              <a:t>avoir</a:t>
            </a:r>
            <a:r>
              <a:rPr lang="en-US" sz="2999" spc="95" dirty="0">
                <a:solidFill>
                  <a:srgbClr val="000000"/>
                </a:solidFill>
                <a:latin typeface="DM Sans Bold"/>
              </a:rPr>
              <a:t> de place pour </a:t>
            </a:r>
            <a:r>
              <a:rPr lang="en-US" sz="2999" spc="95" dirty="0" err="1">
                <a:solidFill>
                  <a:srgbClr val="000000"/>
                </a:solidFill>
                <a:latin typeface="DM Sans Bold"/>
              </a:rPr>
              <a:t>l’improvisation</a:t>
            </a:r>
            <a:r>
              <a:rPr lang="en-US" sz="2999" spc="95" dirty="0">
                <a:solidFill>
                  <a:srgbClr val="000000"/>
                </a:solidFill>
                <a:latin typeface="DM Sans Bold"/>
              </a:rPr>
              <a:t>, </a:t>
            </a:r>
            <a:r>
              <a:rPr lang="en-US" sz="2999" spc="95" dirty="0" err="1">
                <a:solidFill>
                  <a:srgbClr val="000000"/>
                </a:solidFill>
                <a:latin typeface="DM Sans Bold"/>
              </a:rPr>
              <a:t>mais</a:t>
            </a:r>
            <a:r>
              <a:rPr lang="en-US" sz="2999" spc="95" dirty="0">
                <a:solidFill>
                  <a:srgbClr val="000000"/>
                </a:solidFill>
                <a:latin typeface="DM Sans Bold"/>
              </a:rPr>
              <a:t> de </a:t>
            </a:r>
            <a:r>
              <a:rPr lang="en-US" sz="2999" spc="95" dirty="0" err="1">
                <a:solidFill>
                  <a:srgbClr val="000000"/>
                </a:solidFill>
                <a:latin typeface="DM Sans Bold"/>
              </a:rPr>
              <a:t>l’adaptation</a:t>
            </a:r>
            <a:r>
              <a:rPr lang="en-US" sz="2999" spc="95" dirty="0">
                <a:solidFill>
                  <a:srgbClr val="000000"/>
                </a:solidFill>
                <a:latin typeface="DM Sans Bold"/>
              </a:rPr>
              <a:t> </a:t>
            </a:r>
          </a:p>
        </p:txBody>
      </p:sp>
      <p:sp>
        <p:nvSpPr>
          <p:cNvPr id="16" name="TextBox 16"/>
          <p:cNvSpPr txBox="1"/>
          <p:nvPr/>
        </p:nvSpPr>
        <p:spPr>
          <a:xfrm rot="16200000">
            <a:off x="1247280" y="8859292"/>
            <a:ext cx="1276771" cy="841509"/>
          </a:xfrm>
          <a:prstGeom prst="rect">
            <a:avLst/>
          </a:prstGeom>
        </p:spPr>
        <p:txBody>
          <a:bodyPr lIns="50800" tIns="50800" rIns="50800" bIns="50800" rtlCol="0" anchor="ctr"/>
          <a:lstStyle/>
          <a:p>
            <a:pPr algn="ctr">
              <a:lnSpc>
                <a:spcPts val="2520"/>
              </a:lnSpc>
            </a:pPr>
            <a:endParaRPr/>
          </a:p>
        </p:txBody>
      </p:sp>
      <p:sp>
        <p:nvSpPr>
          <p:cNvPr id="19" name="TextBox 9">
            <a:extLst>
              <a:ext uri="{FF2B5EF4-FFF2-40B4-BE49-F238E27FC236}">
                <a16:creationId xmlns:a16="http://schemas.microsoft.com/office/drawing/2014/main" id="{BE79F881-F18F-BCAD-EBE6-2D0EE9AE9A8D}"/>
              </a:ext>
            </a:extLst>
          </p:cNvPr>
          <p:cNvSpPr txBox="1"/>
          <p:nvPr/>
        </p:nvSpPr>
        <p:spPr>
          <a:xfrm>
            <a:off x="3384346" y="5955833"/>
            <a:ext cx="13386992" cy="500522"/>
          </a:xfrm>
          <a:prstGeom prst="rect">
            <a:avLst/>
          </a:prstGeom>
        </p:spPr>
        <p:txBody>
          <a:bodyPr lIns="0" tIns="0" rIns="0" bIns="0" rtlCol="0" anchor="t">
            <a:spAutoFit/>
          </a:bodyPr>
          <a:lstStyle/>
          <a:p>
            <a:pPr algn="ctr">
              <a:lnSpc>
                <a:spcPts val="4059"/>
              </a:lnSpc>
            </a:pPr>
            <a:r>
              <a:rPr lang="en-US" sz="2899" spc="92" dirty="0">
                <a:solidFill>
                  <a:srgbClr val="000000"/>
                </a:solidFill>
                <a:latin typeface="DM Sans Bold"/>
              </a:rPr>
              <a:t>Une absence de </a:t>
            </a:r>
            <a:r>
              <a:rPr lang="en-US" sz="2899" spc="92" dirty="0" err="1">
                <a:solidFill>
                  <a:srgbClr val="000000"/>
                </a:solidFill>
                <a:latin typeface="DM Sans Bold"/>
              </a:rPr>
              <a:t>méthode</a:t>
            </a:r>
            <a:r>
              <a:rPr lang="en-US" sz="2899" spc="92" dirty="0">
                <a:solidFill>
                  <a:srgbClr val="000000"/>
                </a:solidFill>
                <a:latin typeface="DM Sans Bold"/>
              </a:rPr>
              <a:t> </a:t>
            </a:r>
            <a:r>
              <a:rPr lang="en-US" sz="2899" spc="92" dirty="0" err="1">
                <a:solidFill>
                  <a:srgbClr val="000000"/>
                </a:solidFill>
                <a:latin typeface="DM Sans Bold"/>
              </a:rPr>
              <a:t>est</a:t>
            </a:r>
            <a:r>
              <a:rPr lang="en-US" sz="2899" spc="92" dirty="0">
                <a:solidFill>
                  <a:srgbClr val="000000"/>
                </a:solidFill>
                <a:latin typeface="DM Sans Bold"/>
              </a:rPr>
              <a:t> </a:t>
            </a:r>
            <a:r>
              <a:rPr lang="en-US" sz="2899" spc="92" dirty="0" err="1">
                <a:solidFill>
                  <a:srgbClr val="000000"/>
                </a:solidFill>
                <a:latin typeface="DM Sans Bold"/>
              </a:rPr>
              <a:t>généralement</a:t>
            </a:r>
            <a:r>
              <a:rPr lang="en-US" sz="2899" spc="92" dirty="0">
                <a:solidFill>
                  <a:srgbClr val="000000"/>
                </a:solidFill>
                <a:latin typeface="DM Sans Bold"/>
              </a:rPr>
              <a:t> </a:t>
            </a:r>
            <a:r>
              <a:rPr lang="en-US" sz="2899" spc="92" dirty="0" err="1">
                <a:solidFill>
                  <a:srgbClr val="000000"/>
                </a:solidFill>
                <a:latin typeface="DM Sans Bold"/>
              </a:rPr>
              <a:t>synonyme</a:t>
            </a:r>
            <a:r>
              <a:rPr lang="en-US" sz="2899" spc="92" dirty="0">
                <a:solidFill>
                  <a:srgbClr val="000000"/>
                </a:solidFill>
                <a:latin typeface="DM Sans Bold"/>
              </a:rPr>
              <a:t> </a:t>
            </a:r>
            <a:r>
              <a:rPr lang="en-US" sz="2899" spc="92" dirty="0" err="1">
                <a:solidFill>
                  <a:srgbClr val="000000"/>
                </a:solidFill>
                <a:latin typeface="DM Sans Bold"/>
              </a:rPr>
              <a:t>d’échec</a:t>
            </a:r>
            <a:r>
              <a:rPr lang="en-US" sz="2899" spc="92" dirty="0">
                <a:solidFill>
                  <a:srgbClr val="000000"/>
                </a:solidFill>
                <a:latin typeface="DM Sans Bold"/>
              </a:rPr>
              <a:t>. </a:t>
            </a:r>
          </a:p>
        </p:txBody>
      </p:sp>
      <p:sp>
        <p:nvSpPr>
          <p:cNvPr id="23" name="Flèche : droite 22">
            <a:extLst>
              <a:ext uri="{FF2B5EF4-FFF2-40B4-BE49-F238E27FC236}">
                <a16:creationId xmlns:a16="http://schemas.microsoft.com/office/drawing/2014/main" id="{4E238434-4487-F5E9-5425-1E28C32D6C16}"/>
              </a:ext>
            </a:extLst>
          </p:cNvPr>
          <p:cNvSpPr/>
          <p:nvPr/>
        </p:nvSpPr>
        <p:spPr>
          <a:xfrm>
            <a:off x="685800" y="2959977"/>
            <a:ext cx="1981200" cy="127677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roite 23">
            <a:extLst>
              <a:ext uri="{FF2B5EF4-FFF2-40B4-BE49-F238E27FC236}">
                <a16:creationId xmlns:a16="http://schemas.microsoft.com/office/drawing/2014/main" id="{38457F39-4EB9-AD67-1579-FF40FF29FD05}"/>
              </a:ext>
            </a:extLst>
          </p:cNvPr>
          <p:cNvSpPr/>
          <p:nvPr/>
        </p:nvSpPr>
        <p:spPr>
          <a:xfrm>
            <a:off x="685800" y="5719176"/>
            <a:ext cx="1981200" cy="127677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5" name="Flèche : droite 24">
            <a:extLst>
              <a:ext uri="{FF2B5EF4-FFF2-40B4-BE49-F238E27FC236}">
                <a16:creationId xmlns:a16="http://schemas.microsoft.com/office/drawing/2014/main" id="{604CC891-54BE-CE0F-7600-A0BFABE2A249}"/>
              </a:ext>
            </a:extLst>
          </p:cNvPr>
          <p:cNvSpPr/>
          <p:nvPr/>
        </p:nvSpPr>
        <p:spPr>
          <a:xfrm>
            <a:off x="685800" y="8394121"/>
            <a:ext cx="1981200" cy="127677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830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9" grpId="0"/>
      <p:bldP spid="23" grpId="0" animBg="1"/>
      <p:bldP spid="24" grpId="0" animBg="1"/>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42603" y="7386288"/>
            <a:ext cx="7325424" cy="7325424"/>
          </a:xfrm>
          <a:custGeom>
            <a:avLst/>
            <a:gdLst/>
            <a:ahLst/>
            <a:cxnLst/>
            <a:rect l="l" t="t" r="r" b="b"/>
            <a:pathLst>
              <a:path w="7325424" h="7325424">
                <a:moveTo>
                  <a:pt x="0" y="0"/>
                </a:moveTo>
                <a:lnTo>
                  <a:pt x="7325424" y="0"/>
                </a:lnTo>
                <a:lnTo>
                  <a:pt x="7325424" y="7325424"/>
                </a:lnTo>
                <a:lnTo>
                  <a:pt x="0" y="73254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3" name="Freeform 3"/>
          <p:cNvSpPr/>
          <p:nvPr/>
        </p:nvSpPr>
        <p:spPr>
          <a:xfrm flipH="1">
            <a:off x="-1955356" y="-5100678"/>
            <a:ext cx="7325424" cy="7325424"/>
          </a:xfrm>
          <a:custGeom>
            <a:avLst/>
            <a:gdLst/>
            <a:ahLst/>
            <a:cxnLst/>
            <a:rect l="l" t="t" r="r" b="b"/>
            <a:pathLst>
              <a:path w="7325424" h="7325424">
                <a:moveTo>
                  <a:pt x="7325424" y="0"/>
                </a:moveTo>
                <a:lnTo>
                  <a:pt x="0" y="0"/>
                </a:lnTo>
                <a:lnTo>
                  <a:pt x="0" y="7325424"/>
                </a:lnTo>
                <a:lnTo>
                  <a:pt x="7325424" y="7325424"/>
                </a:lnTo>
                <a:lnTo>
                  <a:pt x="732542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7" name="TextBox 7"/>
          <p:cNvSpPr txBox="1"/>
          <p:nvPr/>
        </p:nvSpPr>
        <p:spPr>
          <a:xfrm>
            <a:off x="6044550" y="363474"/>
            <a:ext cx="7600032" cy="1410643"/>
          </a:xfrm>
          <a:prstGeom prst="rect">
            <a:avLst/>
          </a:prstGeom>
        </p:spPr>
        <p:txBody>
          <a:bodyPr lIns="0" tIns="0" rIns="0" bIns="0" rtlCol="0" anchor="t">
            <a:spAutoFit/>
          </a:bodyPr>
          <a:lstStyle/>
          <a:p>
            <a:pPr algn="ctr">
              <a:lnSpc>
                <a:spcPts val="5544"/>
              </a:lnSpc>
            </a:pPr>
            <a:r>
              <a:rPr lang="en-US" sz="5600" u="sng" dirty="0">
                <a:solidFill>
                  <a:srgbClr val="7ED957"/>
                </a:solidFill>
                <a:latin typeface="Kollektif Bold"/>
              </a:rPr>
              <a:t>La </a:t>
            </a:r>
            <a:r>
              <a:rPr lang="en-US" sz="5600" u="sng" dirty="0" err="1">
                <a:solidFill>
                  <a:srgbClr val="7ED957"/>
                </a:solidFill>
                <a:latin typeface="Kollektif Bold"/>
              </a:rPr>
              <a:t>méthodologie</a:t>
            </a:r>
            <a:r>
              <a:rPr lang="en-US" sz="5600" u="sng" dirty="0">
                <a:solidFill>
                  <a:srgbClr val="7ED957"/>
                </a:solidFill>
                <a:latin typeface="Kollektif Bold"/>
              </a:rPr>
              <a:t> de </a:t>
            </a:r>
            <a:r>
              <a:rPr lang="en-US" sz="5600" u="sng" dirty="0" err="1">
                <a:solidFill>
                  <a:srgbClr val="7ED957"/>
                </a:solidFill>
                <a:latin typeface="Kollektif Bold"/>
              </a:rPr>
              <a:t>projet</a:t>
            </a:r>
            <a:r>
              <a:rPr lang="en-US" sz="5600" u="sng" dirty="0">
                <a:solidFill>
                  <a:srgbClr val="7ED957"/>
                </a:solidFill>
                <a:latin typeface="Kollektif Bold"/>
              </a:rPr>
              <a:t> a quoi </a:t>
            </a:r>
            <a:r>
              <a:rPr lang="en-US" sz="5600" u="sng" dirty="0" err="1">
                <a:solidFill>
                  <a:srgbClr val="7ED957"/>
                </a:solidFill>
                <a:latin typeface="Kollektif Bold"/>
              </a:rPr>
              <a:t>ça</a:t>
            </a:r>
            <a:r>
              <a:rPr lang="en-US" sz="5600" u="sng" dirty="0">
                <a:solidFill>
                  <a:srgbClr val="7ED957"/>
                </a:solidFill>
                <a:latin typeface="Kollektif Bold"/>
              </a:rPr>
              <a:t> </a:t>
            </a:r>
            <a:r>
              <a:rPr lang="en-US" sz="5600" u="sng" dirty="0" err="1">
                <a:solidFill>
                  <a:srgbClr val="7ED957"/>
                </a:solidFill>
                <a:latin typeface="Kollektif Bold"/>
              </a:rPr>
              <a:t>sert</a:t>
            </a:r>
            <a:r>
              <a:rPr lang="en-US" sz="5600" u="sng" dirty="0">
                <a:solidFill>
                  <a:srgbClr val="7ED957"/>
                </a:solidFill>
                <a:latin typeface="Kollektif Bold"/>
              </a:rPr>
              <a:t> ? </a:t>
            </a:r>
          </a:p>
        </p:txBody>
      </p:sp>
      <p:sp>
        <p:nvSpPr>
          <p:cNvPr id="9" name="TextBox 9"/>
          <p:cNvSpPr txBox="1"/>
          <p:nvPr/>
        </p:nvSpPr>
        <p:spPr>
          <a:xfrm>
            <a:off x="3505200" y="3351821"/>
            <a:ext cx="13386992" cy="1026307"/>
          </a:xfrm>
          <a:prstGeom prst="rect">
            <a:avLst/>
          </a:prstGeom>
        </p:spPr>
        <p:txBody>
          <a:bodyPr lIns="0" tIns="0" rIns="0" bIns="0" rtlCol="0" anchor="t">
            <a:spAutoFit/>
          </a:bodyPr>
          <a:lstStyle/>
          <a:p>
            <a:pPr algn="ctr">
              <a:lnSpc>
                <a:spcPts val="4059"/>
              </a:lnSpc>
            </a:pPr>
            <a:r>
              <a:rPr lang="en-US" sz="2899" spc="92" dirty="0">
                <a:solidFill>
                  <a:srgbClr val="000000"/>
                </a:solidFill>
                <a:latin typeface="DM Sans Bold"/>
              </a:rPr>
              <a:t>La démarche de </a:t>
            </a:r>
            <a:r>
              <a:rPr lang="en-US" sz="2899" spc="92" dirty="0" err="1">
                <a:solidFill>
                  <a:srgbClr val="000000"/>
                </a:solidFill>
                <a:latin typeface="DM Sans Bold"/>
              </a:rPr>
              <a:t>projet</a:t>
            </a:r>
            <a:r>
              <a:rPr lang="en-US" sz="2899" spc="92" dirty="0">
                <a:solidFill>
                  <a:srgbClr val="000000"/>
                </a:solidFill>
                <a:latin typeface="DM Sans Bold"/>
              </a:rPr>
              <a:t> </a:t>
            </a:r>
            <a:r>
              <a:rPr lang="en-US" sz="2899" spc="92" dirty="0" err="1">
                <a:solidFill>
                  <a:srgbClr val="000000"/>
                </a:solidFill>
                <a:latin typeface="DM Sans Bold"/>
              </a:rPr>
              <a:t>va</a:t>
            </a:r>
            <a:r>
              <a:rPr lang="en-US" sz="2899" spc="92" dirty="0">
                <a:solidFill>
                  <a:srgbClr val="000000"/>
                </a:solidFill>
                <a:latin typeface="DM Sans Bold"/>
              </a:rPr>
              <a:t> </a:t>
            </a:r>
            <a:r>
              <a:rPr lang="en-US" sz="2899" spc="92" dirty="0" err="1">
                <a:solidFill>
                  <a:srgbClr val="000000"/>
                </a:solidFill>
                <a:latin typeface="DM Sans Bold"/>
              </a:rPr>
              <a:t>donc</a:t>
            </a:r>
            <a:r>
              <a:rPr lang="en-US" sz="2899" spc="92" dirty="0">
                <a:solidFill>
                  <a:srgbClr val="000000"/>
                </a:solidFill>
                <a:latin typeface="DM Sans Bold"/>
              </a:rPr>
              <a:t> </a:t>
            </a:r>
            <a:r>
              <a:rPr lang="en-US" sz="2899" spc="92" dirty="0" err="1">
                <a:solidFill>
                  <a:srgbClr val="000000"/>
                </a:solidFill>
                <a:latin typeface="DM Sans Bold"/>
              </a:rPr>
              <a:t>définir</a:t>
            </a:r>
            <a:r>
              <a:rPr lang="en-US" sz="2899" spc="92" dirty="0">
                <a:solidFill>
                  <a:srgbClr val="000000"/>
                </a:solidFill>
                <a:latin typeface="DM Sans Bold"/>
              </a:rPr>
              <a:t> un ensemble </a:t>
            </a:r>
            <a:r>
              <a:rPr lang="en-US" sz="2899" spc="92" dirty="0" err="1">
                <a:solidFill>
                  <a:srgbClr val="000000"/>
                </a:solidFill>
                <a:latin typeface="DM Sans Bold"/>
              </a:rPr>
              <a:t>d’étapes</a:t>
            </a:r>
            <a:r>
              <a:rPr lang="en-US" sz="2899" spc="92" dirty="0">
                <a:solidFill>
                  <a:srgbClr val="000000"/>
                </a:solidFill>
                <a:latin typeface="DM Sans Bold"/>
              </a:rPr>
              <a:t> qui </a:t>
            </a:r>
            <a:r>
              <a:rPr lang="en-US" sz="2899" spc="92" dirty="0" err="1">
                <a:solidFill>
                  <a:srgbClr val="000000"/>
                </a:solidFill>
                <a:latin typeface="DM Sans Bold"/>
              </a:rPr>
              <a:t>vont</a:t>
            </a:r>
            <a:r>
              <a:rPr lang="en-US" sz="2899" spc="92" dirty="0">
                <a:solidFill>
                  <a:srgbClr val="000000"/>
                </a:solidFill>
                <a:latin typeface="DM Sans Bold"/>
              </a:rPr>
              <a:t> structurer le </a:t>
            </a:r>
            <a:r>
              <a:rPr lang="en-US" sz="2899" spc="92" dirty="0" err="1">
                <a:solidFill>
                  <a:srgbClr val="000000"/>
                </a:solidFill>
                <a:latin typeface="DM Sans Bold"/>
              </a:rPr>
              <a:t>projet</a:t>
            </a:r>
            <a:r>
              <a:rPr lang="en-US" sz="2899" spc="92" dirty="0">
                <a:solidFill>
                  <a:srgbClr val="000000"/>
                </a:solidFill>
                <a:latin typeface="DM Sans Bold"/>
              </a:rPr>
              <a:t>. </a:t>
            </a:r>
          </a:p>
        </p:txBody>
      </p:sp>
      <p:sp>
        <p:nvSpPr>
          <p:cNvPr id="10" name="TextBox 10"/>
          <p:cNvSpPr txBox="1"/>
          <p:nvPr/>
        </p:nvSpPr>
        <p:spPr>
          <a:xfrm>
            <a:off x="4191000" y="8236969"/>
            <a:ext cx="10543385" cy="1591077"/>
          </a:xfrm>
          <a:prstGeom prst="rect">
            <a:avLst/>
          </a:prstGeom>
        </p:spPr>
        <p:txBody>
          <a:bodyPr lIns="0" tIns="0" rIns="0" bIns="0" rtlCol="0" anchor="t">
            <a:spAutoFit/>
          </a:bodyPr>
          <a:lstStyle/>
          <a:p>
            <a:pPr algn="ctr">
              <a:lnSpc>
                <a:spcPts val="4199"/>
              </a:lnSpc>
            </a:pPr>
            <a:r>
              <a:rPr lang="en-US" sz="2999" spc="95" dirty="0" err="1">
                <a:solidFill>
                  <a:srgbClr val="000000"/>
                </a:solidFill>
                <a:latin typeface="DM Sans Bold"/>
              </a:rPr>
              <a:t>Cela</a:t>
            </a:r>
            <a:r>
              <a:rPr lang="en-US" sz="2999" spc="95" dirty="0">
                <a:solidFill>
                  <a:srgbClr val="000000"/>
                </a:solidFill>
                <a:latin typeface="DM Sans Bold"/>
              </a:rPr>
              <a:t> </a:t>
            </a:r>
            <a:r>
              <a:rPr lang="en-US" sz="2999" spc="95" dirty="0" err="1">
                <a:solidFill>
                  <a:srgbClr val="000000"/>
                </a:solidFill>
                <a:latin typeface="DM Sans Bold"/>
              </a:rPr>
              <a:t>va</a:t>
            </a:r>
            <a:r>
              <a:rPr lang="en-US" sz="2999" spc="95" dirty="0">
                <a:solidFill>
                  <a:srgbClr val="000000"/>
                </a:solidFill>
                <a:latin typeface="DM Sans Bold"/>
              </a:rPr>
              <a:t> </a:t>
            </a:r>
            <a:r>
              <a:rPr lang="en-US" sz="2999" spc="95" dirty="0" err="1">
                <a:solidFill>
                  <a:srgbClr val="000000"/>
                </a:solidFill>
                <a:latin typeface="DM Sans Bold"/>
              </a:rPr>
              <a:t>permettre</a:t>
            </a:r>
            <a:r>
              <a:rPr lang="en-US" sz="2999" spc="95" dirty="0">
                <a:solidFill>
                  <a:srgbClr val="000000"/>
                </a:solidFill>
                <a:latin typeface="DM Sans Bold"/>
              </a:rPr>
              <a:t> de </a:t>
            </a:r>
            <a:r>
              <a:rPr lang="en-US" sz="2999" spc="95" dirty="0" err="1">
                <a:solidFill>
                  <a:srgbClr val="000000"/>
                </a:solidFill>
                <a:latin typeface="DM Sans Bold"/>
              </a:rPr>
              <a:t>définir</a:t>
            </a:r>
            <a:r>
              <a:rPr lang="en-US" sz="2999" spc="95" dirty="0">
                <a:solidFill>
                  <a:srgbClr val="000000"/>
                </a:solidFill>
                <a:latin typeface="DM Sans Bold"/>
              </a:rPr>
              <a:t> des </a:t>
            </a:r>
            <a:r>
              <a:rPr lang="en-US" sz="2999" spc="95" dirty="0" err="1">
                <a:solidFill>
                  <a:srgbClr val="000000"/>
                </a:solidFill>
                <a:latin typeface="DM Sans Bold"/>
              </a:rPr>
              <a:t>objectifs</a:t>
            </a:r>
            <a:r>
              <a:rPr lang="en-US" sz="2999" spc="95" dirty="0">
                <a:solidFill>
                  <a:srgbClr val="000000"/>
                </a:solidFill>
                <a:latin typeface="DM Sans Bold"/>
              </a:rPr>
              <a:t> précis, les actions à </a:t>
            </a:r>
            <a:r>
              <a:rPr lang="en-US" sz="2999" spc="95" dirty="0" err="1">
                <a:solidFill>
                  <a:srgbClr val="000000"/>
                </a:solidFill>
                <a:latin typeface="DM Sans Bold"/>
              </a:rPr>
              <a:t>entreprendre</a:t>
            </a:r>
            <a:r>
              <a:rPr lang="en-US" sz="2999" spc="95" dirty="0">
                <a:solidFill>
                  <a:srgbClr val="000000"/>
                </a:solidFill>
                <a:latin typeface="DM Sans Bold"/>
              </a:rPr>
              <a:t> et les </a:t>
            </a:r>
            <a:r>
              <a:rPr lang="en-US" sz="2999" spc="95" dirty="0" err="1">
                <a:solidFill>
                  <a:srgbClr val="000000"/>
                </a:solidFill>
                <a:latin typeface="DM Sans Bold"/>
              </a:rPr>
              <a:t>ressources</a:t>
            </a:r>
            <a:r>
              <a:rPr lang="en-US" sz="2999" spc="95" dirty="0">
                <a:solidFill>
                  <a:srgbClr val="000000"/>
                </a:solidFill>
                <a:latin typeface="DM Sans Bold"/>
              </a:rPr>
              <a:t> à </a:t>
            </a:r>
            <a:r>
              <a:rPr lang="en-US" sz="2999" spc="95" dirty="0" err="1">
                <a:solidFill>
                  <a:srgbClr val="000000"/>
                </a:solidFill>
                <a:latin typeface="DM Sans Bold"/>
              </a:rPr>
              <a:t>utiliser</a:t>
            </a:r>
            <a:r>
              <a:rPr lang="en-US" sz="2999" spc="95" dirty="0">
                <a:solidFill>
                  <a:srgbClr val="000000"/>
                </a:solidFill>
                <a:latin typeface="DM Sans Bold"/>
              </a:rPr>
              <a:t> pour les </a:t>
            </a:r>
            <a:r>
              <a:rPr lang="en-US" sz="2999" spc="95" dirty="0" err="1">
                <a:solidFill>
                  <a:srgbClr val="000000"/>
                </a:solidFill>
                <a:latin typeface="DM Sans Bold"/>
              </a:rPr>
              <a:t>atteindre</a:t>
            </a:r>
            <a:r>
              <a:rPr lang="en-US" sz="2999" spc="95" dirty="0">
                <a:solidFill>
                  <a:srgbClr val="000000"/>
                </a:solidFill>
                <a:latin typeface="DM Sans Bold"/>
              </a:rPr>
              <a:t>. </a:t>
            </a:r>
          </a:p>
        </p:txBody>
      </p:sp>
      <p:sp>
        <p:nvSpPr>
          <p:cNvPr id="16" name="TextBox 16"/>
          <p:cNvSpPr txBox="1"/>
          <p:nvPr/>
        </p:nvSpPr>
        <p:spPr>
          <a:xfrm rot="16200000">
            <a:off x="1247280" y="8859292"/>
            <a:ext cx="1276771" cy="841509"/>
          </a:xfrm>
          <a:prstGeom prst="rect">
            <a:avLst/>
          </a:prstGeom>
        </p:spPr>
        <p:txBody>
          <a:bodyPr lIns="50800" tIns="50800" rIns="50800" bIns="50800" rtlCol="0" anchor="ctr"/>
          <a:lstStyle/>
          <a:p>
            <a:pPr algn="ctr">
              <a:lnSpc>
                <a:spcPts val="2520"/>
              </a:lnSpc>
            </a:pPr>
            <a:endParaRPr/>
          </a:p>
        </p:txBody>
      </p:sp>
      <p:sp>
        <p:nvSpPr>
          <p:cNvPr id="19" name="TextBox 9">
            <a:extLst>
              <a:ext uri="{FF2B5EF4-FFF2-40B4-BE49-F238E27FC236}">
                <a16:creationId xmlns:a16="http://schemas.microsoft.com/office/drawing/2014/main" id="{BE79F881-F18F-BCAD-EBE6-2D0EE9AE9A8D}"/>
              </a:ext>
            </a:extLst>
          </p:cNvPr>
          <p:cNvSpPr txBox="1"/>
          <p:nvPr/>
        </p:nvSpPr>
        <p:spPr>
          <a:xfrm>
            <a:off x="3352800" y="5505203"/>
            <a:ext cx="13386992" cy="1552092"/>
          </a:xfrm>
          <a:prstGeom prst="rect">
            <a:avLst/>
          </a:prstGeom>
        </p:spPr>
        <p:txBody>
          <a:bodyPr lIns="0" tIns="0" rIns="0" bIns="0" rtlCol="0" anchor="t">
            <a:spAutoFit/>
          </a:bodyPr>
          <a:lstStyle/>
          <a:p>
            <a:pPr algn="ctr">
              <a:lnSpc>
                <a:spcPts val="4059"/>
              </a:lnSpc>
            </a:pPr>
            <a:r>
              <a:rPr lang="en-US" sz="2899" spc="92" dirty="0" err="1">
                <a:solidFill>
                  <a:srgbClr val="000000"/>
                </a:solidFill>
                <a:latin typeface="DM Sans Bold"/>
              </a:rPr>
              <a:t>Cette</a:t>
            </a:r>
            <a:r>
              <a:rPr lang="en-US" sz="2899" spc="92" dirty="0">
                <a:solidFill>
                  <a:srgbClr val="000000"/>
                </a:solidFill>
                <a:latin typeface="DM Sans Bold"/>
              </a:rPr>
              <a:t> structure </a:t>
            </a:r>
            <a:r>
              <a:rPr lang="en-US" sz="2899" spc="92" dirty="0" err="1">
                <a:solidFill>
                  <a:srgbClr val="000000"/>
                </a:solidFill>
                <a:latin typeface="DM Sans Bold"/>
              </a:rPr>
              <a:t>va</a:t>
            </a:r>
            <a:r>
              <a:rPr lang="en-US" sz="2899" spc="92" dirty="0">
                <a:solidFill>
                  <a:srgbClr val="000000"/>
                </a:solidFill>
                <a:latin typeface="DM Sans Bold"/>
              </a:rPr>
              <a:t> </a:t>
            </a:r>
            <a:r>
              <a:rPr lang="en-US" sz="2899" spc="92" dirty="0" err="1">
                <a:solidFill>
                  <a:srgbClr val="000000"/>
                </a:solidFill>
                <a:latin typeface="DM Sans Bold"/>
              </a:rPr>
              <a:t>permettre</a:t>
            </a:r>
            <a:r>
              <a:rPr lang="en-US" sz="2899" spc="92" dirty="0">
                <a:solidFill>
                  <a:srgbClr val="000000"/>
                </a:solidFill>
                <a:latin typeface="DM Sans Bold"/>
              </a:rPr>
              <a:t> au </a:t>
            </a:r>
            <a:r>
              <a:rPr lang="en-US" sz="2899" spc="92" dirty="0" err="1">
                <a:solidFill>
                  <a:srgbClr val="000000"/>
                </a:solidFill>
                <a:latin typeface="DM Sans Bold"/>
              </a:rPr>
              <a:t>porteur</a:t>
            </a:r>
            <a:r>
              <a:rPr lang="en-US" sz="2899" spc="92" dirty="0">
                <a:solidFill>
                  <a:srgbClr val="000000"/>
                </a:solidFill>
                <a:latin typeface="DM Sans Bold"/>
              </a:rPr>
              <a:t> du </a:t>
            </a:r>
            <a:r>
              <a:rPr lang="en-US" sz="2899" spc="92" dirty="0" err="1">
                <a:solidFill>
                  <a:srgbClr val="000000"/>
                </a:solidFill>
                <a:latin typeface="DM Sans Bold"/>
              </a:rPr>
              <a:t>projet</a:t>
            </a:r>
            <a:r>
              <a:rPr lang="en-US" sz="2899" spc="92" dirty="0">
                <a:solidFill>
                  <a:srgbClr val="000000"/>
                </a:solidFill>
                <a:latin typeface="DM Sans Bold"/>
              </a:rPr>
              <a:t> et </a:t>
            </a:r>
            <a:r>
              <a:rPr lang="en-US" sz="2899" spc="92" dirty="0" err="1">
                <a:solidFill>
                  <a:srgbClr val="000000"/>
                </a:solidFill>
                <a:latin typeface="DM Sans Bold"/>
              </a:rPr>
              <a:t>l’ensemble</a:t>
            </a:r>
            <a:r>
              <a:rPr lang="en-US" sz="2899" spc="92" dirty="0">
                <a:solidFill>
                  <a:srgbClr val="000000"/>
                </a:solidFill>
                <a:latin typeface="DM Sans Bold"/>
              </a:rPr>
              <a:t> de son équipe de savoir dans quelle direction </a:t>
            </a:r>
            <a:r>
              <a:rPr lang="en-US" sz="2899" spc="92" dirty="0" err="1">
                <a:solidFill>
                  <a:srgbClr val="000000"/>
                </a:solidFill>
                <a:latin typeface="DM Sans Bold"/>
              </a:rPr>
              <a:t>aller</a:t>
            </a:r>
            <a:r>
              <a:rPr lang="en-US" sz="2899" spc="92" dirty="0">
                <a:solidFill>
                  <a:srgbClr val="000000"/>
                </a:solidFill>
                <a:latin typeface="DM Sans Bold"/>
              </a:rPr>
              <a:t> et </a:t>
            </a:r>
            <a:r>
              <a:rPr lang="en-US" sz="2899" spc="92" dirty="0" err="1">
                <a:solidFill>
                  <a:srgbClr val="000000"/>
                </a:solidFill>
                <a:latin typeface="DM Sans Bold"/>
              </a:rPr>
              <a:t>d’avoir</a:t>
            </a:r>
            <a:r>
              <a:rPr lang="en-US" sz="2899" spc="92" dirty="0">
                <a:solidFill>
                  <a:srgbClr val="000000"/>
                </a:solidFill>
                <a:latin typeface="DM Sans Bold"/>
              </a:rPr>
              <a:t> </a:t>
            </a:r>
            <a:r>
              <a:rPr lang="en-US" sz="2899" spc="92" dirty="0" err="1">
                <a:solidFill>
                  <a:srgbClr val="000000"/>
                </a:solidFill>
                <a:latin typeface="DM Sans Bold"/>
              </a:rPr>
              <a:t>une</a:t>
            </a:r>
            <a:r>
              <a:rPr lang="en-US" sz="2899" spc="92" dirty="0">
                <a:solidFill>
                  <a:srgbClr val="000000"/>
                </a:solidFill>
                <a:latin typeface="DM Sans Bold"/>
              </a:rPr>
              <a:t> démarche </a:t>
            </a:r>
            <a:r>
              <a:rPr lang="en-US" sz="2899" spc="92" dirty="0" err="1">
                <a:solidFill>
                  <a:srgbClr val="000000"/>
                </a:solidFill>
                <a:latin typeface="DM Sans Bold"/>
              </a:rPr>
              <a:t>cohérente</a:t>
            </a:r>
            <a:r>
              <a:rPr lang="en-US" sz="2899" spc="92" dirty="0">
                <a:solidFill>
                  <a:srgbClr val="000000"/>
                </a:solidFill>
                <a:latin typeface="DM Sans Bold"/>
              </a:rPr>
              <a:t> pendant </a:t>
            </a:r>
            <a:r>
              <a:rPr lang="en-US" sz="2899" spc="92" dirty="0" err="1">
                <a:solidFill>
                  <a:srgbClr val="000000"/>
                </a:solidFill>
                <a:latin typeface="DM Sans Bold"/>
              </a:rPr>
              <a:t>toute</a:t>
            </a:r>
            <a:r>
              <a:rPr lang="en-US" sz="2899" spc="92" dirty="0">
                <a:solidFill>
                  <a:srgbClr val="000000"/>
                </a:solidFill>
                <a:latin typeface="DM Sans Bold"/>
              </a:rPr>
              <a:t> la durée du </a:t>
            </a:r>
            <a:r>
              <a:rPr lang="en-US" sz="2899" spc="92" dirty="0" err="1">
                <a:solidFill>
                  <a:srgbClr val="000000"/>
                </a:solidFill>
                <a:latin typeface="DM Sans Bold"/>
              </a:rPr>
              <a:t>projet</a:t>
            </a:r>
            <a:r>
              <a:rPr lang="en-US" sz="2899" spc="92" dirty="0">
                <a:solidFill>
                  <a:srgbClr val="000000"/>
                </a:solidFill>
                <a:latin typeface="DM Sans Bold"/>
              </a:rPr>
              <a:t>.  </a:t>
            </a:r>
          </a:p>
        </p:txBody>
      </p:sp>
      <p:sp>
        <p:nvSpPr>
          <p:cNvPr id="23" name="Flèche : droite 22">
            <a:extLst>
              <a:ext uri="{FF2B5EF4-FFF2-40B4-BE49-F238E27FC236}">
                <a16:creationId xmlns:a16="http://schemas.microsoft.com/office/drawing/2014/main" id="{4E238434-4487-F5E9-5425-1E28C32D6C16}"/>
              </a:ext>
            </a:extLst>
          </p:cNvPr>
          <p:cNvSpPr/>
          <p:nvPr/>
        </p:nvSpPr>
        <p:spPr>
          <a:xfrm>
            <a:off x="685800" y="2959977"/>
            <a:ext cx="1981200" cy="127677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 droite 23">
            <a:extLst>
              <a:ext uri="{FF2B5EF4-FFF2-40B4-BE49-F238E27FC236}">
                <a16:creationId xmlns:a16="http://schemas.microsoft.com/office/drawing/2014/main" id="{38457F39-4EB9-AD67-1579-FF40FF29FD05}"/>
              </a:ext>
            </a:extLst>
          </p:cNvPr>
          <p:cNvSpPr/>
          <p:nvPr/>
        </p:nvSpPr>
        <p:spPr>
          <a:xfrm>
            <a:off x="685800" y="5719176"/>
            <a:ext cx="1981200" cy="127677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droite 24">
            <a:extLst>
              <a:ext uri="{FF2B5EF4-FFF2-40B4-BE49-F238E27FC236}">
                <a16:creationId xmlns:a16="http://schemas.microsoft.com/office/drawing/2014/main" id="{604CC891-54BE-CE0F-7600-A0BFABE2A249}"/>
              </a:ext>
            </a:extLst>
          </p:cNvPr>
          <p:cNvSpPr/>
          <p:nvPr/>
        </p:nvSpPr>
        <p:spPr>
          <a:xfrm>
            <a:off x="685800" y="8394121"/>
            <a:ext cx="1981200" cy="1276771"/>
          </a:xfrm>
          <a:prstGeom prst="rightArrow">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5079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Effect transition="in" filter="fade">
                                      <p:cBhvr>
                                        <p:cTn id="26" dur="500"/>
                                        <p:tgtEl>
                                          <p:spTgt spid="19">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23"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457200" y="138722"/>
            <a:ext cx="7600032" cy="1410643"/>
          </a:xfrm>
          <a:prstGeom prst="rect">
            <a:avLst/>
          </a:prstGeom>
        </p:spPr>
        <p:txBody>
          <a:bodyPr lIns="0" tIns="0" rIns="0" bIns="0" rtlCol="0" anchor="t">
            <a:spAutoFit/>
          </a:bodyPr>
          <a:lstStyle/>
          <a:p>
            <a:pPr algn="ctr">
              <a:lnSpc>
                <a:spcPts val="5544"/>
              </a:lnSpc>
            </a:pPr>
            <a:r>
              <a:rPr lang="en-US" sz="5600" u="sng" dirty="0">
                <a:solidFill>
                  <a:srgbClr val="7ED957"/>
                </a:solidFill>
                <a:latin typeface="Kollektif Bold"/>
              </a:rPr>
              <a:t>Tout </a:t>
            </a:r>
            <a:r>
              <a:rPr lang="en-US" sz="5600" u="sng" dirty="0" err="1">
                <a:solidFill>
                  <a:srgbClr val="7ED957"/>
                </a:solidFill>
                <a:latin typeface="Kollektif Bold"/>
              </a:rPr>
              <a:t>projet</a:t>
            </a:r>
            <a:r>
              <a:rPr lang="en-US" sz="5600" u="sng" dirty="0">
                <a:solidFill>
                  <a:srgbClr val="7ED957"/>
                </a:solidFill>
                <a:latin typeface="Kollektif Bold"/>
              </a:rPr>
              <a:t> </a:t>
            </a:r>
            <a:r>
              <a:rPr lang="en-US" sz="5600" u="sng" dirty="0" err="1">
                <a:solidFill>
                  <a:srgbClr val="7ED957"/>
                </a:solidFill>
                <a:latin typeface="Kollektif Bold"/>
              </a:rPr>
              <a:t>comprend</a:t>
            </a:r>
            <a:r>
              <a:rPr lang="en-US" sz="5600" u="sng" dirty="0">
                <a:solidFill>
                  <a:srgbClr val="7ED957"/>
                </a:solidFill>
                <a:latin typeface="Kollektif Bold"/>
              </a:rPr>
              <a:t> 5 dimensions </a:t>
            </a:r>
          </a:p>
        </p:txBody>
      </p:sp>
      <p:sp>
        <p:nvSpPr>
          <p:cNvPr id="33" name="object 6">
            <a:extLst>
              <a:ext uri="{FF2B5EF4-FFF2-40B4-BE49-F238E27FC236}">
                <a16:creationId xmlns:a16="http://schemas.microsoft.com/office/drawing/2014/main" id="{DD7CA2A2-CEC1-6FF3-3B93-A638AE709AA4}"/>
              </a:ext>
            </a:extLst>
          </p:cNvPr>
          <p:cNvSpPr txBox="1"/>
          <p:nvPr/>
        </p:nvSpPr>
        <p:spPr>
          <a:xfrm>
            <a:off x="105635" y="3813091"/>
            <a:ext cx="4370832" cy="2492349"/>
          </a:xfrm>
          <a:prstGeom prst="rect">
            <a:avLst/>
          </a:prstGeom>
          <a:solidFill>
            <a:srgbClr val="EAF6D1"/>
          </a:solidFill>
          <a:ln w="9525">
            <a:solidFill>
              <a:srgbClr val="000000"/>
            </a:solidFill>
          </a:ln>
        </p:spPr>
        <p:txBody>
          <a:bodyPr vert="horz" wrap="square" lIns="0" tIns="29845" rIns="0" bIns="0" rtlCol="0">
            <a:spAutoFit/>
          </a:bodyPr>
          <a:lstStyle/>
          <a:p>
            <a:pPr marL="365125" marR="361950" algn="ctr">
              <a:lnSpc>
                <a:spcPct val="100000"/>
              </a:lnSpc>
              <a:spcBef>
                <a:spcPts val="235"/>
              </a:spcBef>
            </a:pPr>
            <a:r>
              <a:rPr sz="3200" b="1" dirty="0">
                <a:latin typeface="Calibri"/>
                <a:cs typeface="Calibri"/>
              </a:rPr>
              <a:t>5</a:t>
            </a:r>
            <a:r>
              <a:rPr sz="3200" b="1" spc="-30" dirty="0">
                <a:latin typeface="Calibri"/>
                <a:cs typeface="Calibri"/>
              </a:rPr>
              <a:t> </a:t>
            </a:r>
            <a:r>
              <a:rPr sz="3200" b="1" dirty="0">
                <a:latin typeface="Calibri"/>
                <a:cs typeface="Calibri"/>
              </a:rPr>
              <a:t>–</a:t>
            </a:r>
            <a:r>
              <a:rPr sz="3200" b="1" spc="-25" dirty="0">
                <a:latin typeface="Calibri"/>
                <a:cs typeface="Calibri"/>
              </a:rPr>
              <a:t> </a:t>
            </a:r>
            <a:r>
              <a:rPr sz="3200" b="1" dirty="0">
                <a:latin typeface="Calibri"/>
                <a:cs typeface="Calibri"/>
              </a:rPr>
              <a:t>LA</a:t>
            </a:r>
            <a:r>
              <a:rPr sz="3200" b="1" spc="-30" dirty="0">
                <a:latin typeface="Calibri"/>
                <a:cs typeface="Calibri"/>
              </a:rPr>
              <a:t> </a:t>
            </a:r>
            <a:r>
              <a:rPr sz="3200" b="1" spc="-5" dirty="0">
                <a:latin typeface="Calibri"/>
                <a:cs typeface="Calibri"/>
              </a:rPr>
              <a:t>DIMENSION </a:t>
            </a:r>
            <a:r>
              <a:rPr sz="3200" b="1" spc="-440" dirty="0">
                <a:latin typeface="Calibri"/>
                <a:cs typeface="Calibri"/>
              </a:rPr>
              <a:t> </a:t>
            </a:r>
            <a:r>
              <a:rPr sz="3200" b="1" spc="-5" dirty="0">
                <a:latin typeface="Calibri"/>
                <a:cs typeface="Calibri"/>
              </a:rPr>
              <a:t>TEMPORELLE</a:t>
            </a:r>
            <a:endParaRPr sz="3200" dirty="0">
              <a:latin typeface="Calibri"/>
              <a:cs typeface="Calibri"/>
            </a:endParaRPr>
          </a:p>
          <a:p>
            <a:pPr algn="ctr">
              <a:lnSpc>
                <a:spcPct val="100000"/>
              </a:lnSpc>
              <a:spcBef>
                <a:spcPts val="10"/>
              </a:spcBef>
            </a:pPr>
            <a:r>
              <a:rPr sz="3200" dirty="0">
                <a:latin typeface="Calibri"/>
                <a:cs typeface="Calibri"/>
              </a:rPr>
              <a:t>Il</a:t>
            </a:r>
            <a:r>
              <a:rPr sz="3200" spc="-25" dirty="0">
                <a:latin typeface="Calibri"/>
                <a:cs typeface="Calibri"/>
              </a:rPr>
              <a:t> </a:t>
            </a:r>
            <a:r>
              <a:rPr sz="3200" spc="-10" dirty="0">
                <a:latin typeface="Calibri"/>
                <a:cs typeface="Calibri"/>
              </a:rPr>
              <a:t>faut </a:t>
            </a:r>
            <a:r>
              <a:rPr sz="3200" spc="-5" dirty="0">
                <a:latin typeface="Calibri"/>
                <a:cs typeface="Calibri"/>
              </a:rPr>
              <a:t>du</a:t>
            </a:r>
            <a:r>
              <a:rPr sz="3200" spc="-20" dirty="0">
                <a:latin typeface="Calibri"/>
                <a:cs typeface="Calibri"/>
              </a:rPr>
              <a:t> </a:t>
            </a:r>
            <a:r>
              <a:rPr sz="3200" spc="-5" dirty="0">
                <a:latin typeface="Calibri"/>
                <a:cs typeface="Calibri"/>
              </a:rPr>
              <a:t>temps,</a:t>
            </a:r>
            <a:endParaRPr sz="3200" dirty="0">
              <a:latin typeface="Calibri"/>
              <a:cs typeface="Calibri"/>
            </a:endParaRPr>
          </a:p>
          <a:p>
            <a:pPr algn="ctr">
              <a:lnSpc>
                <a:spcPct val="100000"/>
              </a:lnSpc>
            </a:pPr>
            <a:r>
              <a:rPr sz="3200" spc="-15" dirty="0">
                <a:latin typeface="Calibri"/>
                <a:cs typeface="Calibri"/>
              </a:rPr>
              <a:t>Pas</a:t>
            </a:r>
            <a:r>
              <a:rPr sz="3200" spc="-30" dirty="0">
                <a:latin typeface="Calibri"/>
                <a:cs typeface="Calibri"/>
              </a:rPr>
              <a:t> </a:t>
            </a:r>
            <a:r>
              <a:rPr sz="3200" spc="-5" dirty="0">
                <a:latin typeface="Calibri"/>
                <a:cs typeface="Calibri"/>
              </a:rPr>
              <a:t>dans</a:t>
            </a:r>
            <a:r>
              <a:rPr sz="3200" spc="-20" dirty="0">
                <a:latin typeface="Calibri"/>
                <a:cs typeface="Calibri"/>
              </a:rPr>
              <a:t> </a:t>
            </a:r>
            <a:r>
              <a:rPr sz="3200" spc="-10" dirty="0">
                <a:latin typeface="Calibri"/>
                <a:cs typeface="Calibri"/>
              </a:rPr>
              <a:t>l’urgence… </a:t>
            </a:r>
            <a:r>
              <a:rPr sz="3200" dirty="0">
                <a:latin typeface="Calibri"/>
                <a:cs typeface="Calibri"/>
              </a:rPr>
              <a:t>mais</a:t>
            </a:r>
          </a:p>
          <a:p>
            <a:pPr algn="ctr">
              <a:lnSpc>
                <a:spcPct val="100000"/>
              </a:lnSpc>
              <a:spcBef>
                <a:spcPts val="5"/>
              </a:spcBef>
            </a:pPr>
            <a:r>
              <a:rPr sz="3200" spc="-5" dirty="0">
                <a:latin typeface="Calibri"/>
                <a:cs typeface="Calibri"/>
              </a:rPr>
              <a:t>dans</a:t>
            </a:r>
            <a:r>
              <a:rPr sz="3200" spc="-20" dirty="0">
                <a:latin typeface="Calibri"/>
                <a:cs typeface="Calibri"/>
              </a:rPr>
              <a:t> </a:t>
            </a:r>
            <a:r>
              <a:rPr sz="3200" spc="-5" dirty="0">
                <a:latin typeface="Calibri"/>
                <a:cs typeface="Calibri"/>
              </a:rPr>
              <a:t>la méthode</a:t>
            </a:r>
            <a:endParaRPr sz="3200" dirty="0">
              <a:latin typeface="Calibri"/>
              <a:cs typeface="Calibri"/>
            </a:endParaRPr>
          </a:p>
        </p:txBody>
      </p:sp>
      <p:sp>
        <p:nvSpPr>
          <p:cNvPr id="34" name="object 8">
            <a:extLst>
              <a:ext uri="{FF2B5EF4-FFF2-40B4-BE49-F238E27FC236}">
                <a16:creationId xmlns:a16="http://schemas.microsoft.com/office/drawing/2014/main" id="{9152AF98-D091-89FD-B715-C9CC43BDA73C}"/>
              </a:ext>
            </a:extLst>
          </p:cNvPr>
          <p:cNvSpPr txBox="1"/>
          <p:nvPr/>
        </p:nvSpPr>
        <p:spPr>
          <a:xfrm>
            <a:off x="7252634" y="1202747"/>
            <a:ext cx="4674109" cy="2000548"/>
          </a:xfrm>
          <a:prstGeom prst="rect">
            <a:avLst/>
          </a:prstGeom>
          <a:solidFill>
            <a:srgbClr val="476012"/>
          </a:solidFill>
          <a:ln w="9525">
            <a:solidFill>
              <a:srgbClr val="000000"/>
            </a:solidFill>
          </a:ln>
        </p:spPr>
        <p:txBody>
          <a:bodyPr vert="horz" wrap="square" lIns="0" tIns="30480" rIns="0" bIns="0" rtlCol="0">
            <a:spAutoFit/>
          </a:bodyPr>
          <a:lstStyle/>
          <a:p>
            <a:pPr marL="152400" marR="144780" algn="ctr">
              <a:lnSpc>
                <a:spcPct val="100000"/>
              </a:lnSpc>
              <a:spcBef>
                <a:spcPts val="240"/>
              </a:spcBef>
            </a:pPr>
            <a:r>
              <a:rPr sz="3200" b="1" dirty="0">
                <a:latin typeface="Calibri"/>
                <a:cs typeface="Calibri"/>
              </a:rPr>
              <a:t>1-</a:t>
            </a:r>
            <a:r>
              <a:rPr sz="3200" b="1" spc="-45" dirty="0">
                <a:latin typeface="Calibri"/>
                <a:cs typeface="Calibri"/>
              </a:rPr>
              <a:t> </a:t>
            </a:r>
            <a:r>
              <a:rPr sz="3200" b="1" dirty="0">
                <a:latin typeface="Calibri"/>
                <a:cs typeface="Calibri"/>
              </a:rPr>
              <a:t>LA</a:t>
            </a:r>
            <a:r>
              <a:rPr sz="3200" b="1" spc="-40" dirty="0">
                <a:latin typeface="Calibri"/>
                <a:cs typeface="Calibri"/>
              </a:rPr>
              <a:t> </a:t>
            </a:r>
            <a:r>
              <a:rPr sz="3200" b="1" spc="-5" dirty="0">
                <a:latin typeface="Calibri"/>
                <a:cs typeface="Calibri"/>
              </a:rPr>
              <a:t>DIMENSION </a:t>
            </a:r>
            <a:r>
              <a:rPr sz="3200" b="1" spc="-440" dirty="0">
                <a:latin typeface="Calibri"/>
                <a:cs typeface="Calibri"/>
              </a:rPr>
              <a:t> </a:t>
            </a:r>
            <a:r>
              <a:rPr sz="3200" b="1" spc="-5" dirty="0">
                <a:latin typeface="Calibri"/>
                <a:cs typeface="Calibri"/>
              </a:rPr>
              <a:t>PERSONNELLE</a:t>
            </a:r>
            <a:endParaRPr sz="3200" dirty="0">
              <a:latin typeface="Calibri"/>
              <a:cs typeface="Calibri"/>
            </a:endParaRPr>
          </a:p>
          <a:p>
            <a:pPr algn="ctr">
              <a:lnSpc>
                <a:spcPct val="100000"/>
              </a:lnSpc>
              <a:spcBef>
                <a:spcPts val="5"/>
              </a:spcBef>
            </a:pPr>
            <a:r>
              <a:rPr sz="3200" spc="-20" dirty="0">
                <a:latin typeface="Calibri"/>
                <a:cs typeface="Calibri"/>
              </a:rPr>
              <a:t>C’est</a:t>
            </a:r>
            <a:r>
              <a:rPr sz="3200" spc="-5" dirty="0">
                <a:latin typeface="Calibri"/>
                <a:cs typeface="Calibri"/>
              </a:rPr>
              <a:t> vos</a:t>
            </a:r>
            <a:r>
              <a:rPr sz="3200" spc="-25" dirty="0">
                <a:latin typeface="Calibri"/>
                <a:cs typeface="Calibri"/>
              </a:rPr>
              <a:t> </a:t>
            </a:r>
            <a:r>
              <a:rPr sz="3200" spc="-5" dirty="0">
                <a:latin typeface="Calibri"/>
                <a:cs typeface="Calibri"/>
              </a:rPr>
              <a:t>idées</a:t>
            </a:r>
            <a:r>
              <a:rPr sz="3200" spc="-15" dirty="0">
                <a:latin typeface="Calibri"/>
                <a:cs typeface="Calibri"/>
              </a:rPr>
              <a:t> </a:t>
            </a:r>
            <a:r>
              <a:rPr sz="3200" spc="-10" dirty="0">
                <a:latin typeface="Calibri"/>
                <a:cs typeface="Calibri"/>
              </a:rPr>
              <a:t>avec</a:t>
            </a:r>
            <a:endParaRPr sz="3200" dirty="0">
              <a:latin typeface="Calibri"/>
              <a:cs typeface="Calibri"/>
            </a:endParaRPr>
          </a:p>
          <a:p>
            <a:pPr marL="1270" algn="ctr">
              <a:lnSpc>
                <a:spcPct val="100000"/>
              </a:lnSpc>
              <a:spcBef>
                <a:spcPts val="25"/>
              </a:spcBef>
            </a:pPr>
            <a:r>
              <a:rPr sz="3200" spc="-10" dirty="0">
                <a:latin typeface="Calibri"/>
                <a:cs typeface="Calibri"/>
              </a:rPr>
              <a:t>vos</a:t>
            </a:r>
            <a:r>
              <a:rPr sz="3200" spc="-35" dirty="0">
                <a:latin typeface="Calibri"/>
                <a:cs typeface="Calibri"/>
              </a:rPr>
              <a:t> </a:t>
            </a:r>
            <a:r>
              <a:rPr sz="3200" spc="-10" dirty="0">
                <a:latin typeface="Calibri"/>
                <a:cs typeface="Calibri"/>
              </a:rPr>
              <a:t>conviction</a:t>
            </a:r>
            <a:r>
              <a:rPr sz="3200" spc="-10" dirty="0">
                <a:latin typeface="Trebuchet MS"/>
                <a:cs typeface="Trebuchet MS"/>
              </a:rPr>
              <a:t>s</a:t>
            </a:r>
            <a:endParaRPr sz="3200" dirty="0">
              <a:latin typeface="Trebuchet MS"/>
              <a:cs typeface="Trebuchet MS"/>
            </a:endParaRPr>
          </a:p>
        </p:txBody>
      </p:sp>
      <p:sp>
        <p:nvSpPr>
          <p:cNvPr id="35" name="object 9">
            <a:extLst>
              <a:ext uri="{FF2B5EF4-FFF2-40B4-BE49-F238E27FC236}">
                <a16:creationId xmlns:a16="http://schemas.microsoft.com/office/drawing/2014/main" id="{C5DB0790-E1A7-B594-9248-3E448E205BF2}"/>
              </a:ext>
            </a:extLst>
          </p:cNvPr>
          <p:cNvSpPr txBox="1"/>
          <p:nvPr/>
        </p:nvSpPr>
        <p:spPr>
          <a:xfrm>
            <a:off x="12585550" y="3366494"/>
            <a:ext cx="5333999" cy="1692771"/>
          </a:xfrm>
          <a:prstGeom prst="rect">
            <a:avLst/>
          </a:prstGeom>
          <a:solidFill>
            <a:srgbClr val="6C911D"/>
          </a:solidFill>
          <a:ln w="9525">
            <a:solidFill>
              <a:srgbClr val="000000"/>
            </a:solidFill>
          </a:ln>
        </p:spPr>
        <p:txBody>
          <a:bodyPr vert="horz" wrap="square" lIns="0" tIns="30480" rIns="0" bIns="0" rtlCol="0">
            <a:spAutoFit/>
          </a:bodyPr>
          <a:lstStyle/>
          <a:p>
            <a:pPr algn="ctr">
              <a:lnSpc>
                <a:spcPct val="100000"/>
              </a:lnSpc>
              <a:spcBef>
                <a:spcPts val="240"/>
              </a:spcBef>
            </a:pPr>
            <a:r>
              <a:rPr sz="3600" b="1" dirty="0">
                <a:latin typeface="Calibri"/>
                <a:cs typeface="Calibri"/>
              </a:rPr>
              <a:t>2</a:t>
            </a:r>
            <a:r>
              <a:rPr sz="3600" b="1" spc="-25" dirty="0">
                <a:latin typeface="Calibri"/>
                <a:cs typeface="Calibri"/>
              </a:rPr>
              <a:t> </a:t>
            </a:r>
            <a:r>
              <a:rPr sz="3600" b="1" dirty="0">
                <a:latin typeface="Calibri"/>
                <a:cs typeface="Calibri"/>
              </a:rPr>
              <a:t>–</a:t>
            </a:r>
            <a:r>
              <a:rPr sz="3600" b="1" spc="-15" dirty="0">
                <a:latin typeface="Calibri"/>
                <a:cs typeface="Calibri"/>
              </a:rPr>
              <a:t> </a:t>
            </a:r>
            <a:r>
              <a:rPr sz="3600" b="1" dirty="0">
                <a:latin typeface="Calibri"/>
                <a:cs typeface="Calibri"/>
              </a:rPr>
              <a:t>LA</a:t>
            </a:r>
            <a:r>
              <a:rPr sz="3600" b="1" spc="-25" dirty="0">
                <a:latin typeface="Calibri"/>
                <a:cs typeface="Calibri"/>
              </a:rPr>
              <a:t> </a:t>
            </a:r>
            <a:r>
              <a:rPr sz="3600" b="1" spc="-5" dirty="0">
                <a:latin typeface="Calibri"/>
                <a:cs typeface="Calibri"/>
              </a:rPr>
              <a:t>DIMENSION</a:t>
            </a:r>
            <a:endParaRPr sz="3600" dirty="0">
              <a:latin typeface="Calibri"/>
              <a:cs typeface="Calibri"/>
            </a:endParaRPr>
          </a:p>
          <a:p>
            <a:pPr marL="2540" algn="ctr">
              <a:lnSpc>
                <a:spcPct val="100000"/>
              </a:lnSpc>
            </a:pPr>
            <a:r>
              <a:rPr sz="3600" b="1" dirty="0">
                <a:latin typeface="Calibri"/>
                <a:cs typeface="Calibri"/>
              </a:rPr>
              <a:t>SOCIALE</a:t>
            </a:r>
            <a:endParaRPr sz="3600" dirty="0">
              <a:latin typeface="Calibri"/>
              <a:cs typeface="Calibri"/>
            </a:endParaRPr>
          </a:p>
          <a:p>
            <a:pPr marL="1270" algn="ctr">
              <a:lnSpc>
                <a:spcPct val="100000"/>
              </a:lnSpc>
              <a:spcBef>
                <a:spcPts val="35"/>
              </a:spcBef>
            </a:pPr>
            <a:r>
              <a:rPr sz="3600" spc="-10" dirty="0">
                <a:latin typeface="Calibri"/>
                <a:cs typeface="Calibri"/>
              </a:rPr>
              <a:t>Relation</a:t>
            </a:r>
            <a:r>
              <a:rPr sz="3600" spc="5" dirty="0">
                <a:latin typeface="Calibri"/>
                <a:cs typeface="Calibri"/>
              </a:rPr>
              <a:t> </a:t>
            </a:r>
            <a:r>
              <a:rPr sz="3600" spc="-10" dirty="0">
                <a:latin typeface="Calibri"/>
                <a:cs typeface="Calibri"/>
              </a:rPr>
              <a:t>avec</a:t>
            </a:r>
            <a:r>
              <a:rPr sz="3600" spc="-25" dirty="0">
                <a:latin typeface="Calibri"/>
                <a:cs typeface="Calibri"/>
              </a:rPr>
              <a:t> </a:t>
            </a:r>
            <a:r>
              <a:rPr sz="3600" spc="-5" dirty="0">
                <a:latin typeface="Calibri"/>
                <a:cs typeface="Calibri"/>
              </a:rPr>
              <a:t>les</a:t>
            </a:r>
            <a:r>
              <a:rPr sz="3600" spc="-10" dirty="0">
                <a:latin typeface="Calibri"/>
                <a:cs typeface="Calibri"/>
              </a:rPr>
              <a:t> autres</a:t>
            </a:r>
            <a:endParaRPr sz="3600" dirty="0">
              <a:latin typeface="Calibri"/>
              <a:cs typeface="Calibri"/>
            </a:endParaRPr>
          </a:p>
        </p:txBody>
      </p:sp>
      <p:sp>
        <p:nvSpPr>
          <p:cNvPr id="36" name="object 10">
            <a:extLst>
              <a:ext uri="{FF2B5EF4-FFF2-40B4-BE49-F238E27FC236}">
                <a16:creationId xmlns:a16="http://schemas.microsoft.com/office/drawing/2014/main" id="{92140BF0-50D0-BC83-D1FF-9187070DDB26}"/>
              </a:ext>
            </a:extLst>
          </p:cNvPr>
          <p:cNvSpPr txBox="1"/>
          <p:nvPr/>
        </p:nvSpPr>
        <p:spPr>
          <a:xfrm>
            <a:off x="12954000" y="7810500"/>
            <a:ext cx="3886200" cy="2000548"/>
          </a:xfrm>
          <a:prstGeom prst="rect">
            <a:avLst/>
          </a:prstGeom>
          <a:solidFill>
            <a:srgbClr val="C0E374"/>
          </a:solidFill>
          <a:ln w="9525">
            <a:solidFill>
              <a:srgbClr val="000000"/>
            </a:solidFill>
          </a:ln>
        </p:spPr>
        <p:txBody>
          <a:bodyPr vert="horz" wrap="square" lIns="0" tIns="30480" rIns="0" bIns="0" rtlCol="0">
            <a:spAutoFit/>
          </a:bodyPr>
          <a:lstStyle/>
          <a:p>
            <a:pPr marL="3175" algn="ctr">
              <a:lnSpc>
                <a:spcPct val="100000"/>
              </a:lnSpc>
              <a:spcBef>
                <a:spcPts val="240"/>
              </a:spcBef>
            </a:pPr>
            <a:r>
              <a:rPr sz="3200" b="1" dirty="0">
                <a:latin typeface="Calibri"/>
                <a:cs typeface="Calibri"/>
              </a:rPr>
              <a:t>3</a:t>
            </a:r>
            <a:r>
              <a:rPr sz="3200" b="1" spc="-30" dirty="0">
                <a:latin typeface="Calibri"/>
                <a:cs typeface="Calibri"/>
              </a:rPr>
              <a:t> </a:t>
            </a:r>
            <a:r>
              <a:rPr sz="3200" b="1" dirty="0">
                <a:latin typeface="Calibri"/>
                <a:cs typeface="Calibri"/>
              </a:rPr>
              <a:t>–</a:t>
            </a:r>
            <a:r>
              <a:rPr sz="3200" b="1" spc="-20" dirty="0">
                <a:latin typeface="Calibri"/>
                <a:cs typeface="Calibri"/>
              </a:rPr>
              <a:t> </a:t>
            </a:r>
            <a:r>
              <a:rPr sz="3200" b="1" dirty="0">
                <a:latin typeface="Calibri"/>
                <a:cs typeface="Calibri"/>
              </a:rPr>
              <a:t>LA</a:t>
            </a:r>
            <a:r>
              <a:rPr sz="3200" b="1" spc="-25" dirty="0">
                <a:latin typeface="Calibri"/>
                <a:cs typeface="Calibri"/>
              </a:rPr>
              <a:t> </a:t>
            </a:r>
            <a:r>
              <a:rPr sz="3200" b="1" dirty="0">
                <a:latin typeface="Calibri"/>
                <a:cs typeface="Calibri"/>
              </a:rPr>
              <a:t>DIMENSION</a:t>
            </a:r>
            <a:endParaRPr sz="3200" dirty="0">
              <a:latin typeface="Calibri"/>
              <a:cs typeface="Calibri"/>
            </a:endParaRPr>
          </a:p>
          <a:p>
            <a:pPr marL="1270" algn="ctr">
              <a:lnSpc>
                <a:spcPct val="100000"/>
              </a:lnSpc>
            </a:pPr>
            <a:r>
              <a:rPr sz="3200" b="1" spc="-5" dirty="0">
                <a:latin typeface="Calibri"/>
                <a:cs typeface="Calibri"/>
              </a:rPr>
              <a:t>TECHNIQUE</a:t>
            </a:r>
            <a:endParaRPr sz="3200" dirty="0">
              <a:latin typeface="Calibri"/>
              <a:cs typeface="Calibri"/>
            </a:endParaRPr>
          </a:p>
          <a:p>
            <a:pPr marL="168275" marR="160655" algn="ctr">
              <a:lnSpc>
                <a:spcPct val="100000"/>
              </a:lnSpc>
              <a:spcBef>
                <a:spcPts val="10"/>
              </a:spcBef>
            </a:pPr>
            <a:r>
              <a:rPr sz="3200" spc="-5" dirty="0">
                <a:latin typeface="Calibri"/>
                <a:cs typeface="Calibri"/>
              </a:rPr>
              <a:t>Maitrise de </a:t>
            </a:r>
            <a:r>
              <a:rPr sz="3200" spc="-10" dirty="0">
                <a:latin typeface="Calibri"/>
                <a:cs typeface="Calibri"/>
              </a:rPr>
              <a:t>tous </a:t>
            </a:r>
            <a:r>
              <a:rPr sz="3200" dirty="0">
                <a:latin typeface="Calibri"/>
                <a:cs typeface="Calibri"/>
              </a:rPr>
              <a:t>les </a:t>
            </a:r>
            <a:r>
              <a:rPr sz="3200" spc="-395" dirty="0">
                <a:latin typeface="Calibri"/>
                <a:cs typeface="Calibri"/>
              </a:rPr>
              <a:t> </a:t>
            </a:r>
            <a:r>
              <a:rPr sz="3200" spc="-5" dirty="0">
                <a:latin typeface="Calibri"/>
                <a:cs typeface="Calibri"/>
              </a:rPr>
              <a:t>aspects</a:t>
            </a:r>
            <a:endParaRPr sz="3200" dirty="0">
              <a:latin typeface="Calibri"/>
              <a:cs typeface="Calibri"/>
            </a:endParaRPr>
          </a:p>
        </p:txBody>
      </p:sp>
      <p:sp>
        <p:nvSpPr>
          <p:cNvPr id="37" name="object 11">
            <a:extLst>
              <a:ext uri="{FF2B5EF4-FFF2-40B4-BE49-F238E27FC236}">
                <a16:creationId xmlns:a16="http://schemas.microsoft.com/office/drawing/2014/main" id="{B36AD54E-CD6A-5417-6518-FF910C938E28}"/>
              </a:ext>
            </a:extLst>
          </p:cNvPr>
          <p:cNvSpPr txBox="1"/>
          <p:nvPr/>
        </p:nvSpPr>
        <p:spPr>
          <a:xfrm>
            <a:off x="658368" y="7605571"/>
            <a:ext cx="3846445" cy="2000548"/>
          </a:xfrm>
          <a:prstGeom prst="rect">
            <a:avLst/>
          </a:prstGeom>
          <a:solidFill>
            <a:srgbClr val="D4ECA1"/>
          </a:solidFill>
          <a:ln w="9525">
            <a:solidFill>
              <a:srgbClr val="000000"/>
            </a:solidFill>
          </a:ln>
        </p:spPr>
        <p:txBody>
          <a:bodyPr vert="horz" wrap="square" lIns="0" tIns="30480" rIns="0" bIns="0" rtlCol="0">
            <a:spAutoFit/>
          </a:bodyPr>
          <a:lstStyle/>
          <a:p>
            <a:pPr marL="419100" marR="414655" algn="ctr">
              <a:lnSpc>
                <a:spcPct val="100000"/>
              </a:lnSpc>
              <a:spcBef>
                <a:spcPts val="240"/>
              </a:spcBef>
            </a:pPr>
            <a:r>
              <a:rPr sz="3200" b="1" dirty="0">
                <a:latin typeface="Calibri"/>
                <a:cs typeface="Calibri"/>
              </a:rPr>
              <a:t>4-</a:t>
            </a:r>
            <a:r>
              <a:rPr sz="3200" b="1" spc="-45" dirty="0">
                <a:latin typeface="Calibri"/>
                <a:cs typeface="Calibri"/>
              </a:rPr>
              <a:t> </a:t>
            </a:r>
            <a:r>
              <a:rPr sz="3200" b="1" dirty="0">
                <a:latin typeface="Calibri"/>
                <a:cs typeface="Calibri"/>
              </a:rPr>
              <a:t>LA</a:t>
            </a:r>
            <a:r>
              <a:rPr sz="3200" b="1" spc="-45" dirty="0">
                <a:latin typeface="Calibri"/>
                <a:cs typeface="Calibri"/>
              </a:rPr>
              <a:t> </a:t>
            </a:r>
            <a:r>
              <a:rPr sz="3200" b="1" spc="-5" dirty="0">
                <a:latin typeface="Calibri"/>
                <a:cs typeface="Calibri"/>
              </a:rPr>
              <a:t>DIMENSION </a:t>
            </a:r>
            <a:r>
              <a:rPr sz="3200" b="1" spc="-440" dirty="0">
                <a:latin typeface="Calibri"/>
                <a:cs typeface="Calibri"/>
              </a:rPr>
              <a:t> </a:t>
            </a:r>
            <a:r>
              <a:rPr sz="3200" b="1" spc="-10" dirty="0">
                <a:latin typeface="Calibri"/>
                <a:cs typeface="Calibri"/>
              </a:rPr>
              <a:t>ECONOMIQUE</a:t>
            </a:r>
            <a:endParaRPr sz="3200" dirty="0">
              <a:latin typeface="Calibri"/>
              <a:cs typeface="Calibri"/>
            </a:endParaRPr>
          </a:p>
          <a:p>
            <a:pPr algn="ctr">
              <a:lnSpc>
                <a:spcPct val="100000"/>
              </a:lnSpc>
              <a:spcBef>
                <a:spcPts val="10"/>
              </a:spcBef>
            </a:pPr>
            <a:r>
              <a:rPr sz="3200" spc="-5" dirty="0">
                <a:latin typeface="Calibri"/>
                <a:cs typeface="Calibri"/>
              </a:rPr>
              <a:t>Sans</a:t>
            </a:r>
            <a:r>
              <a:rPr sz="3200" spc="-25" dirty="0">
                <a:latin typeface="Calibri"/>
                <a:cs typeface="Calibri"/>
              </a:rPr>
              <a:t> </a:t>
            </a:r>
            <a:r>
              <a:rPr sz="3200" spc="-5" dirty="0">
                <a:latin typeface="Calibri"/>
                <a:cs typeface="Calibri"/>
              </a:rPr>
              <a:t>budget,</a:t>
            </a:r>
            <a:r>
              <a:rPr sz="3200" dirty="0">
                <a:latin typeface="Calibri"/>
                <a:cs typeface="Calibri"/>
              </a:rPr>
              <a:t> </a:t>
            </a:r>
            <a:r>
              <a:rPr sz="3200" spc="-5" dirty="0">
                <a:latin typeface="Calibri"/>
                <a:cs typeface="Calibri"/>
              </a:rPr>
              <a:t>pas</a:t>
            </a:r>
            <a:r>
              <a:rPr sz="3200" spc="-20" dirty="0">
                <a:latin typeface="Calibri"/>
                <a:cs typeface="Calibri"/>
              </a:rPr>
              <a:t> </a:t>
            </a:r>
            <a:r>
              <a:rPr sz="3200" spc="-5" dirty="0">
                <a:latin typeface="Calibri"/>
                <a:cs typeface="Calibri"/>
              </a:rPr>
              <a:t>de</a:t>
            </a:r>
            <a:r>
              <a:rPr sz="3200" dirty="0">
                <a:latin typeface="Calibri"/>
                <a:cs typeface="Calibri"/>
              </a:rPr>
              <a:t> </a:t>
            </a:r>
            <a:r>
              <a:rPr sz="3200" spc="-10" dirty="0">
                <a:latin typeface="Calibri"/>
                <a:cs typeface="Calibri"/>
              </a:rPr>
              <a:t>projet</a:t>
            </a:r>
            <a:endParaRPr sz="3200" dirty="0">
              <a:latin typeface="Calibri"/>
              <a:cs typeface="Calibri"/>
            </a:endParaRPr>
          </a:p>
        </p:txBody>
      </p:sp>
      <p:grpSp>
        <p:nvGrpSpPr>
          <p:cNvPr id="38" name="object 13">
            <a:extLst>
              <a:ext uri="{FF2B5EF4-FFF2-40B4-BE49-F238E27FC236}">
                <a16:creationId xmlns:a16="http://schemas.microsoft.com/office/drawing/2014/main" id="{82E486D7-7150-7BF3-F834-53389B358BA4}"/>
              </a:ext>
            </a:extLst>
          </p:cNvPr>
          <p:cNvGrpSpPr/>
          <p:nvPr/>
        </p:nvGrpSpPr>
        <p:grpSpPr>
          <a:xfrm>
            <a:off x="8204708" y="3894348"/>
            <a:ext cx="710692" cy="1410643"/>
            <a:chOff x="5614796" y="2717673"/>
            <a:chExt cx="354330" cy="837565"/>
          </a:xfrm>
        </p:grpSpPr>
        <p:sp>
          <p:nvSpPr>
            <p:cNvPr id="39" name="object 14">
              <a:extLst>
                <a:ext uri="{FF2B5EF4-FFF2-40B4-BE49-F238E27FC236}">
                  <a16:creationId xmlns:a16="http://schemas.microsoft.com/office/drawing/2014/main" id="{E2F450B5-8583-9E90-3BAE-44AE8223B529}"/>
                </a:ext>
              </a:extLst>
            </p:cNvPr>
            <p:cNvSpPr/>
            <p:nvPr/>
          </p:nvSpPr>
          <p:spPr>
            <a:xfrm>
              <a:off x="5624321" y="2727198"/>
              <a:ext cx="335280" cy="818515"/>
            </a:xfrm>
            <a:custGeom>
              <a:avLst/>
              <a:gdLst/>
              <a:ahLst/>
              <a:cxnLst/>
              <a:rect l="l" t="t" r="r" b="b"/>
              <a:pathLst>
                <a:path w="335279" h="818514">
                  <a:moveTo>
                    <a:pt x="167639" y="0"/>
                  </a:moveTo>
                  <a:lnTo>
                    <a:pt x="0" y="167639"/>
                  </a:lnTo>
                  <a:lnTo>
                    <a:pt x="83819" y="167639"/>
                  </a:lnTo>
                  <a:lnTo>
                    <a:pt x="83819" y="818388"/>
                  </a:lnTo>
                  <a:lnTo>
                    <a:pt x="251460" y="818388"/>
                  </a:lnTo>
                  <a:lnTo>
                    <a:pt x="251460" y="167639"/>
                  </a:lnTo>
                  <a:lnTo>
                    <a:pt x="335279" y="167639"/>
                  </a:lnTo>
                  <a:lnTo>
                    <a:pt x="167639" y="0"/>
                  </a:lnTo>
                  <a:close/>
                </a:path>
              </a:pathLst>
            </a:custGeom>
            <a:solidFill>
              <a:srgbClr val="90C225"/>
            </a:solidFill>
          </p:spPr>
          <p:txBody>
            <a:bodyPr wrap="square" lIns="0" tIns="0" rIns="0" bIns="0" rtlCol="0"/>
            <a:lstStyle/>
            <a:p>
              <a:endParaRPr/>
            </a:p>
          </p:txBody>
        </p:sp>
        <p:sp>
          <p:nvSpPr>
            <p:cNvPr id="40" name="object 15">
              <a:extLst>
                <a:ext uri="{FF2B5EF4-FFF2-40B4-BE49-F238E27FC236}">
                  <a16:creationId xmlns:a16="http://schemas.microsoft.com/office/drawing/2014/main" id="{72882030-4883-77BD-D55B-1B2DDDC831C0}"/>
                </a:ext>
              </a:extLst>
            </p:cNvPr>
            <p:cNvSpPr/>
            <p:nvPr/>
          </p:nvSpPr>
          <p:spPr>
            <a:xfrm>
              <a:off x="5624321" y="2727198"/>
              <a:ext cx="335280" cy="818515"/>
            </a:xfrm>
            <a:custGeom>
              <a:avLst/>
              <a:gdLst/>
              <a:ahLst/>
              <a:cxnLst/>
              <a:rect l="l" t="t" r="r" b="b"/>
              <a:pathLst>
                <a:path w="335279" h="818514">
                  <a:moveTo>
                    <a:pt x="0" y="167639"/>
                  </a:moveTo>
                  <a:lnTo>
                    <a:pt x="167639" y="0"/>
                  </a:lnTo>
                  <a:lnTo>
                    <a:pt x="335279" y="167639"/>
                  </a:lnTo>
                  <a:lnTo>
                    <a:pt x="251460" y="167639"/>
                  </a:lnTo>
                  <a:lnTo>
                    <a:pt x="251460" y="818388"/>
                  </a:lnTo>
                  <a:lnTo>
                    <a:pt x="83819" y="818388"/>
                  </a:lnTo>
                  <a:lnTo>
                    <a:pt x="83819" y="167639"/>
                  </a:lnTo>
                  <a:lnTo>
                    <a:pt x="0" y="167639"/>
                  </a:lnTo>
                  <a:close/>
                </a:path>
              </a:pathLst>
            </a:custGeom>
            <a:ln w="19050">
              <a:solidFill>
                <a:srgbClr val="688E18"/>
              </a:solidFill>
            </a:ln>
          </p:spPr>
          <p:txBody>
            <a:bodyPr wrap="square" lIns="0" tIns="0" rIns="0" bIns="0" rtlCol="0"/>
            <a:lstStyle/>
            <a:p>
              <a:endParaRPr/>
            </a:p>
          </p:txBody>
        </p:sp>
      </p:grpSp>
      <p:grpSp>
        <p:nvGrpSpPr>
          <p:cNvPr id="41" name="object 16">
            <a:extLst>
              <a:ext uri="{FF2B5EF4-FFF2-40B4-BE49-F238E27FC236}">
                <a16:creationId xmlns:a16="http://schemas.microsoft.com/office/drawing/2014/main" id="{3D193578-17BA-569F-26FC-5C634CA575A1}"/>
              </a:ext>
            </a:extLst>
          </p:cNvPr>
          <p:cNvGrpSpPr/>
          <p:nvPr/>
        </p:nvGrpSpPr>
        <p:grpSpPr>
          <a:xfrm>
            <a:off x="6267805" y="5468826"/>
            <a:ext cx="4526407" cy="2960785"/>
            <a:chOff x="4212716" y="3688460"/>
            <a:chExt cx="3158490" cy="1522095"/>
          </a:xfrm>
        </p:grpSpPr>
        <p:sp>
          <p:nvSpPr>
            <p:cNvPr id="42" name="object 17">
              <a:extLst>
                <a:ext uri="{FF2B5EF4-FFF2-40B4-BE49-F238E27FC236}">
                  <a16:creationId xmlns:a16="http://schemas.microsoft.com/office/drawing/2014/main" id="{F4AAD31B-8517-E4C6-3C43-CD7BB40BF427}"/>
                </a:ext>
              </a:extLst>
            </p:cNvPr>
            <p:cNvSpPr/>
            <p:nvPr/>
          </p:nvSpPr>
          <p:spPr>
            <a:xfrm>
              <a:off x="4222241" y="3697985"/>
              <a:ext cx="3139440" cy="1503045"/>
            </a:xfrm>
            <a:custGeom>
              <a:avLst/>
              <a:gdLst/>
              <a:ahLst/>
              <a:cxnLst/>
              <a:rect l="l" t="t" r="r" b="b"/>
              <a:pathLst>
                <a:path w="3139440" h="1503045">
                  <a:moveTo>
                    <a:pt x="1569720" y="0"/>
                  </a:moveTo>
                  <a:lnTo>
                    <a:pt x="1506588" y="596"/>
                  </a:lnTo>
                  <a:lnTo>
                    <a:pt x="1444090" y="2371"/>
                  </a:lnTo>
                  <a:lnTo>
                    <a:pt x="1382270" y="5302"/>
                  </a:lnTo>
                  <a:lnTo>
                    <a:pt x="1321178" y="9366"/>
                  </a:lnTo>
                  <a:lnTo>
                    <a:pt x="1260858" y="14542"/>
                  </a:lnTo>
                  <a:lnTo>
                    <a:pt x="1201359" y="20805"/>
                  </a:lnTo>
                  <a:lnTo>
                    <a:pt x="1142726" y="28135"/>
                  </a:lnTo>
                  <a:lnTo>
                    <a:pt x="1085008" y="36509"/>
                  </a:lnTo>
                  <a:lnTo>
                    <a:pt x="1028251" y="45903"/>
                  </a:lnTo>
                  <a:lnTo>
                    <a:pt x="972501" y="56297"/>
                  </a:lnTo>
                  <a:lnTo>
                    <a:pt x="917806" y="67666"/>
                  </a:lnTo>
                  <a:lnTo>
                    <a:pt x="864212" y="79990"/>
                  </a:lnTo>
                  <a:lnTo>
                    <a:pt x="811767" y="93244"/>
                  </a:lnTo>
                  <a:lnTo>
                    <a:pt x="760518" y="107408"/>
                  </a:lnTo>
                  <a:lnTo>
                    <a:pt x="710510" y="122458"/>
                  </a:lnTo>
                  <a:lnTo>
                    <a:pt x="661792" y="138372"/>
                  </a:lnTo>
                  <a:lnTo>
                    <a:pt x="614410" y="155128"/>
                  </a:lnTo>
                  <a:lnTo>
                    <a:pt x="568411" y="172702"/>
                  </a:lnTo>
                  <a:lnTo>
                    <a:pt x="523842" y="191073"/>
                  </a:lnTo>
                  <a:lnTo>
                    <a:pt x="480749" y="210219"/>
                  </a:lnTo>
                  <a:lnTo>
                    <a:pt x="439180" y="230116"/>
                  </a:lnTo>
                  <a:lnTo>
                    <a:pt x="399182" y="250742"/>
                  </a:lnTo>
                  <a:lnTo>
                    <a:pt x="360801" y="272075"/>
                  </a:lnTo>
                  <a:lnTo>
                    <a:pt x="324085" y="294092"/>
                  </a:lnTo>
                  <a:lnTo>
                    <a:pt x="289079" y="316772"/>
                  </a:lnTo>
                  <a:lnTo>
                    <a:pt x="255832" y="340090"/>
                  </a:lnTo>
                  <a:lnTo>
                    <a:pt x="224390" y="364026"/>
                  </a:lnTo>
                  <a:lnTo>
                    <a:pt x="194800" y="388556"/>
                  </a:lnTo>
                  <a:lnTo>
                    <a:pt x="141364" y="439310"/>
                  </a:lnTo>
                  <a:lnTo>
                    <a:pt x="95898" y="492173"/>
                  </a:lnTo>
                  <a:lnTo>
                    <a:pt x="58778" y="546964"/>
                  </a:lnTo>
                  <a:lnTo>
                    <a:pt x="30380" y="603505"/>
                  </a:lnTo>
                  <a:lnTo>
                    <a:pt x="11077" y="661616"/>
                  </a:lnTo>
                  <a:lnTo>
                    <a:pt x="1246" y="721116"/>
                  </a:lnTo>
                  <a:lnTo>
                    <a:pt x="0" y="751332"/>
                  </a:lnTo>
                  <a:lnTo>
                    <a:pt x="1246" y="781547"/>
                  </a:lnTo>
                  <a:lnTo>
                    <a:pt x="11077" y="841047"/>
                  </a:lnTo>
                  <a:lnTo>
                    <a:pt x="30380" y="899158"/>
                  </a:lnTo>
                  <a:lnTo>
                    <a:pt x="58778" y="955699"/>
                  </a:lnTo>
                  <a:lnTo>
                    <a:pt x="95898" y="1010490"/>
                  </a:lnTo>
                  <a:lnTo>
                    <a:pt x="141364" y="1063353"/>
                  </a:lnTo>
                  <a:lnTo>
                    <a:pt x="194800" y="1114107"/>
                  </a:lnTo>
                  <a:lnTo>
                    <a:pt x="224390" y="1138637"/>
                  </a:lnTo>
                  <a:lnTo>
                    <a:pt x="255832" y="1162573"/>
                  </a:lnTo>
                  <a:lnTo>
                    <a:pt x="289079" y="1185891"/>
                  </a:lnTo>
                  <a:lnTo>
                    <a:pt x="324085" y="1208571"/>
                  </a:lnTo>
                  <a:lnTo>
                    <a:pt x="360801" y="1230588"/>
                  </a:lnTo>
                  <a:lnTo>
                    <a:pt x="399182" y="1251921"/>
                  </a:lnTo>
                  <a:lnTo>
                    <a:pt x="439180" y="1272547"/>
                  </a:lnTo>
                  <a:lnTo>
                    <a:pt x="480749" y="1292444"/>
                  </a:lnTo>
                  <a:lnTo>
                    <a:pt x="523842" y="1311590"/>
                  </a:lnTo>
                  <a:lnTo>
                    <a:pt x="568411" y="1329961"/>
                  </a:lnTo>
                  <a:lnTo>
                    <a:pt x="614410" y="1347535"/>
                  </a:lnTo>
                  <a:lnTo>
                    <a:pt x="661792" y="1364291"/>
                  </a:lnTo>
                  <a:lnTo>
                    <a:pt x="710510" y="1380205"/>
                  </a:lnTo>
                  <a:lnTo>
                    <a:pt x="760518" y="1395255"/>
                  </a:lnTo>
                  <a:lnTo>
                    <a:pt x="811767" y="1409419"/>
                  </a:lnTo>
                  <a:lnTo>
                    <a:pt x="864212" y="1422673"/>
                  </a:lnTo>
                  <a:lnTo>
                    <a:pt x="917806" y="1434997"/>
                  </a:lnTo>
                  <a:lnTo>
                    <a:pt x="972501" y="1446366"/>
                  </a:lnTo>
                  <a:lnTo>
                    <a:pt x="1028251" y="1456760"/>
                  </a:lnTo>
                  <a:lnTo>
                    <a:pt x="1085008" y="1466154"/>
                  </a:lnTo>
                  <a:lnTo>
                    <a:pt x="1142726" y="1474528"/>
                  </a:lnTo>
                  <a:lnTo>
                    <a:pt x="1201359" y="1481858"/>
                  </a:lnTo>
                  <a:lnTo>
                    <a:pt x="1260858" y="1488121"/>
                  </a:lnTo>
                  <a:lnTo>
                    <a:pt x="1321178" y="1493297"/>
                  </a:lnTo>
                  <a:lnTo>
                    <a:pt x="1382270" y="1497361"/>
                  </a:lnTo>
                  <a:lnTo>
                    <a:pt x="1444090" y="1500292"/>
                  </a:lnTo>
                  <a:lnTo>
                    <a:pt x="1506588" y="1502067"/>
                  </a:lnTo>
                  <a:lnTo>
                    <a:pt x="1569720" y="1502664"/>
                  </a:lnTo>
                  <a:lnTo>
                    <a:pt x="1632851" y="1502067"/>
                  </a:lnTo>
                  <a:lnTo>
                    <a:pt x="1695349" y="1500292"/>
                  </a:lnTo>
                  <a:lnTo>
                    <a:pt x="1757169" y="1497361"/>
                  </a:lnTo>
                  <a:lnTo>
                    <a:pt x="1818261" y="1493297"/>
                  </a:lnTo>
                  <a:lnTo>
                    <a:pt x="1878581" y="1488121"/>
                  </a:lnTo>
                  <a:lnTo>
                    <a:pt x="1938080" y="1481858"/>
                  </a:lnTo>
                  <a:lnTo>
                    <a:pt x="1996713" y="1474528"/>
                  </a:lnTo>
                  <a:lnTo>
                    <a:pt x="2054431" y="1466154"/>
                  </a:lnTo>
                  <a:lnTo>
                    <a:pt x="2111188" y="1456760"/>
                  </a:lnTo>
                  <a:lnTo>
                    <a:pt x="2166938" y="1446366"/>
                  </a:lnTo>
                  <a:lnTo>
                    <a:pt x="2221633" y="1434997"/>
                  </a:lnTo>
                  <a:lnTo>
                    <a:pt x="2275227" y="1422673"/>
                  </a:lnTo>
                  <a:lnTo>
                    <a:pt x="2327672" y="1409419"/>
                  </a:lnTo>
                  <a:lnTo>
                    <a:pt x="2378921" y="1395255"/>
                  </a:lnTo>
                  <a:lnTo>
                    <a:pt x="2428929" y="1380205"/>
                  </a:lnTo>
                  <a:lnTo>
                    <a:pt x="2477647" y="1364291"/>
                  </a:lnTo>
                  <a:lnTo>
                    <a:pt x="2525029" y="1347535"/>
                  </a:lnTo>
                  <a:lnTo>
                    <a:pt x="2571028" y="1329961"/>
                  </a:lnTo>
                  <a:lnTo>
                    <a:pt x="2615597" y="1311590"/>
                  </a:lnTo>
                  <a:lnTo>
                    <a:pt x="2658690" y="1292444"/>
                  </a:lnTo>
                  <a:lnTo>
                    <a:pt x="2700259" y="1272547"/>
                  </a:lnTo>
                  <a:lnTo>
                    <a:pt x="2740257" y="1251921"/>
                  </a:lnTo>
                  <a:lnTo>
                    <a:pt x="2778638" y="1230588"/>
                  </a:lnTo>
                  <a:lnTo>
                    <a:pt x="2815354" y="1208571"/>
                  </a:lnTo>
                  <a:lnTo>
                    <a:pt x="2850360" y="1185891"/>
                  </a:lnTo>
                  <a:lnTo>
                    <a:pt x="2883607" y="1162573"/>
                  </a:lnTo>
                  <a:lnTo>
                    <a:pt x="2915049" y="1138637"/>
                  </a:lnTo>
                  <a:lnTo>
                    <a:pt x="2944639" y="1114107"/>
                  </a:lnTo>
                  <a:lnTo>
                    <a:pt x="2998075" y="1063353"/>
                  </a:lnTo>
                  <a:lnTo>
                    <a:pt x="3043541" y="1010490"/>
                  </a:lnTo>
                  <a:lnTo>
                    <a:pt x="3080661" y="955699"/>
                  </a:lnTo>
                  <a:lnTo>
                    <a:pt x="3109059" y="899158"/>
                  </a:lnTo>
                  <a:lnTo>
                    <a:pt x="3128362" y="841047"/>
                  </a:lnTo>
                  <a:lnTo>
                    <a:pt x="3138193" y="781547"/>
                  </a:lnTo>
                  <a:lnTo>
                    <a:pt x="3139440" y="751332"/>
                  </a:lnTo>
                  <a:lnTo>
                    <a:pt x="3138193" y="721116"/>
                  </a:lnTo>
                  <a:lnTo>
                    <a:pt x="3128362" y="661616"/>
                  </a:lnTo>
                  <a:lnTo>
                    <a:pt x="3109059" y="603505"/>
                  </a:lnTo>
                  <a:lnTo>
                    <a:pt x="3080661" y="546964"/>
                  </a:lnTo>
                  <a:lnTo>
                    <a:pt x="3043541" y="492173"/>
                  </a:lnTo>
                  <a:lnTo>
                    <a:pt x="2998075" y="439310"/>
                  </a:lnTo>
                  <a:lnTo>
                    <a:pt x="2944639" y="388556"/>
                  </a:lnTo>
                  <a:lnTo>
                    <a:pt x="2915049" y="364026"/>
                  </a:lnTo>
                  <a:lnTo>
                    <a:pt x="2883607" y="340090"/>
                  </a:lnTo>
                  <a:lnTo>
                    <a:pt x="2850360" y="316772"/>
                  </a:lnTo>
                  <a:lnTo>
                    <a:pt x="2815354" y="294092"/>
                  </a:lnTo>
                  <a:lnTo>
                    <a:pt x="2778638" y="272075"/>
                  </a:lnTo>
                  <a:lnTo>
                    <a:pt x="2740257" y="250742"/>
                  </a:lnTo>
                  <a:lnTo>
                    <a:pt x="2700259" y="230116"/>
                  </a:lnTo>
                  <a:lnTo>
                    <a:pt x="2658690" y="210219"/>
                  </a:lnTo>
                  <a:lnTo>
                    <a:pt x="2615597" y="191073"/>
                  </a:lnTo>
                  <a:lnTo>
                    <a:pt x="2571028" y="172702"/>
                  </a:lnTo>
                  <a:lnTo>
                    <a:pt x="2525029" y="155128"/>
                  </a:lnTo>
                  <a:lnTo>
                    <a:pt x="2477647" y="138372"/>
                  </a:lnTo>
                  <a:lnTo>
                    <a:pt x="2428929" y="122458"/>
                  </a:lnTo>
                  <a:lnTo>
                    <a:pt x="2378921" y="107408"/>
                  </a:lnTo>
                  <a:lnTo>
                    <a:pt x="2327672" y="93244"/>
                  </a:lnTo>
                  <a:lnTo>
                    <a:pt x="2275227" y="79990"/>
                  </a:lnTo>
                  <a:lnTo>
                    <a:pt x="2221633" y="67666"/>
                  </a:lnTo>
                  <a:lnTo>
                    <a:pt x="2166938" y="56297"/>
                  </a:lnTo>
                  <a:lnTo>
                    <a:pt x="2111188" y="45903"/>
                  </a:lnTo>
                  <a:lnTo>
                    <a:pt x="2054431" y="36509"/>
                  </a:lnTo>
                  <a:lnTo>
                    <a:pt x="1996713" y="28135"/>
                  </a:lnTo>
                  <a:lnTo>
                    <a:pt x="1938080" y="20805"/>
                  </a:lnTo>
                  <a:lnTo>
                    <a:pt x="1878581" y="14542"/>
                  </a:lnTo>
                  <a:lnTo>
                    <a:pt x="1818261" y="9366"/>
                  </a:lnTo>
                  <a:lnTo>
                    <a:pt x="1757169" y="5302"/>
                  </a:lnTo>
                  <a:lnTo>
                    <a:pt x="1695349" y="2371"/>
                  </a:lnTo>
                  <a:lnTo>
                    <a:pt x="1632851" y="596"/>
                  </a:lnTo>
                  <a:lnTo>
                    <a:pt x="1569720" y="0"/>
                  </a:lnTo>
                  <a:close/>
                </a:path>
              </a:pathLst>
            </a:custGeom>
            <a:solidFill>
              <a:srgbClr val="90C225"/>
            </a:solidFill>
          </p:spPr>
          <p:txBody>
            <a:bodyPr wrap="square" lIns="0" tIns="0" rIns="0" bIns="0" rtlCol="0"/>
            <a:lstStyle/>
            <a:p>
              <a:endParaRPr/>
            </a:p>
          </p:txBody>
        </p:sp>
        <p:sp>
          <p:nvSpPr>
            <p:cNvPr id="43" name="object 18">
              <a:extLst>
                <a:ext uri="{FF2B5EF4-FFF2-40B4-BE49-F238E27FC236}">
                  <a16:creationId xmlns:a16="http://schemas.microsoft.com/office/drawing/2014/main" id="{7A0636B7-A803-A8D3-C4B2-0DA2322D2DBB}"/>
                </a:ext>
              </a:extLst>
            </p:cNvPr>
            <p:cNvSpPr/>
            <p:nvPr/>
          </p:nvSpPr>
          <p:spPr>
            <a:xfrm>
              <a:off x="4222241" y="3697985"/>
              <a:ext cx="3139440" cy="1503045"/>
            </a:xfrm>
            <a:custGeom>
              <a:avLst/>
              <a:gdLst/>
              <a:ahLst/>
              <a:cxnLst/>
              <a:rect l="l" t="t" r="r" b="b"/>
              <a:pathLst>
                <a:path w="3139440" h="1503045">
                  <a:moveTo>
                    <a:pt x="0" y="751332"/>
                  </a:moveTo>
                  <a:lnTo>
                    <a:pt x="4954" y="691203"/>
                  </a:lnTo>
                  <a:lnTo>
                    <a:pt x="19568" y="632375"/>
                  </a:lnTo>
                  <a:lnTo>
                    <a:pt x="43465" y="575027"/>
                  </a:lnTo>
                  <a:lnTo>
                    <a:pt x="76272" y="519339"/>
                  </a:lnTo>
                  <a:lnTo>
                    <a:pt x="117611" y="465489"/>
                  </a:lnTo>
                  <a:lnTo>
                    <a:pt x="167109" y="413658"/>
                  </a:lnTo>
                  <a:lnTo>
                    <a:pt x="224390" y="364026"/>
                  </a:lnTo>
                  <a:lnTo>
                    <a:pt x="255832" y="340090"/>
                  </a:lnTo>
                  <a:lnTo>
                    <a:pt x="289079" y="316772"/>
                  </a:lnTo>
                  <a:lnTo>
                    <a:pt x="324085" y="294092"/>
                  </a:lnTo>
                  <a:lnTo>
                    <a:pt x="360801" y="272075"/>
                  </a:lnTo>
                  <a:lnTo>
                    <a:pt x="399182" y="250742"/>
                  </a:lnTo>
                  <a:lnTo>
                    <a:pt x="439180" y="230116"/>
                  </a:lnTo>
                  <a:lnTo>
                    <a:pt x="480749" y="210219"/>
                  </a:lnTo>
                  <a:lnTo>
                    <a:pt x="523842" y="191073"/>
                  </a:lnTo>
                  <a:lnTo>
                    <a:pt x="568411" y="172702"/>
                  </a:lnTo>
                  <a:lnTo>
                    <a:pt x="614410" y="155128"/>
                  </a:lnTo>
                  <a:lnTo>
                    <a:pt x="661792" y="138372"/>
                  </a:lnTo>
                  <a:lnTo>
                    <a:pt x="710510" y="122458"/>
                  </a:lnTo>
                  <a:lnTo>
                    <a:pt x="760518" y="107408"/>
                  </a:lnTo>
                  <a:lnTo>
                    <a:pt x="811767" y="93244"/>
                  </a:lnTo>
                  <a:lnTo>
                    <a:pt x="864212" y="79990"/>
                  </a:lnTo>
                  <a:lnTo>
                    <a:pt x="917806" y="67666"/>
                  </a:lnTo>
                  <a:lnTo>
                    <a:pt x="972501" y="56297"/>
                  </a:lnTo>
                  <a:lnTo>
                    <a:pt x="1028251" y="45903"/>
                  </a:lnTo>
                  <a:lnTo>
                    <a:pt x="1085008" y="36509"/>
                  </a:lnTo>
                  <a:lnTo>
                    <a:pt x="1142726" y="28135"/>
                  </a:lnTo>
                  <a:lnTo>
                    <a:pt x="1201359" y="20805"/>
                  </a:lnTo>
                  <a:lnTo>
                    <a:pt x="1260858" y="14542"/>
                  </a:lnTo>
                  <a:lnTo>
                    <a:pt x="1321178" y="9366"/>
                  </a:lnTo>
                  <a:lnTo>
                    <a:pt x="1382270" y="5302"/>
                  </a:lnTo>
                  <a:lnTo>
                    <a:pt x="1444090" y="2371"/>
                  </a:lnTo>
                  <a:lnTo>
                    <a:pt x="1506588" y="596"/>
                  </a:lnTo>
                  <a:lnTo>
                    <a:pt x="1569720" y="0"/>
                  </a:lnTo>
                  <a:lnTo>
                    <a:pt x="1632851" y="596"/>
                  </a:lnTo>
                  <a:lnTo>
                    <a:pt x="1695349" y="2371"/>
                  </a:lnTo>
                  <a:lnTo>
                    <a:pt x="1757169" y="5302"/>
                  </a:lnTo>
                  <a:lnTo>
                    <a:pt x="1818261" y="9366"/>
                  </a:lnTo>
                  <a:lnTo>
                    <a:pt x="1878581" y="14542"/>
                  </a:lnTo>
                  <a:lnTo>
                    <a:pt x="1938080" y="20805"/>
                  </a:lnTo>
                  <a:lnTo>
                    <a:pt x="1996713" y="28135"/>
                  </a:lnTo>
                  <a:lnTo>
                    <a:pt x="2054431" y="36509"/>
                  </a:lnTo>
                  <a:lnTo>
                    <a:pt x="2111188" y="45903"/>
                  </a:lnTo>
                  <a:lnTo>
                    <a:pt x="2166938" y="56297"/>
                  </a:lnTo>
                  <a:lnTo>
                    <a:pt x="2221633" y="67666"/>
                  </a:lnTo>
                  <a:lnTo>
                    <a:pt x="2275227" y="79990"/>
                  </a:lnTo>
                  <a:lnTo>
                    <a:pt x="2327672" y="93244"/>
                  </a:lnTo>
                  <a:lnTo>
                    <a:pt x="2378921" y="107408"/>
                  </a:lnTo>
                  <a:lnTo>
                    <a:pt x="2428929" y="122458"/>
                  </a:lnTo>
                  <a:lnTo>
                    <a:pt x="2477647" y="138372"/>
                  </a:lnTo>
                  <a:lnTo>
                    <a:pt x="2525029" y="155128"/>
                  </a:lnTo>
                  <a:lnTo>
                    <a:pt x="2571028" y="172702"/>
                  </a:lnTo>
                  <a:lnTo>
                    <a:pt x="2615597" y="191073"/>
                  </a:lnTo>
                  <a:lnTo>
                    <a:pt x="2658690" y="210219"/>
                  </a:lnTo>
                  <a:lnTo>
                    <a:pt x="2700259" y="230116"/>
                  </a:lnTo>
                  <a:lnTo>
                    <a:pt x="2740257" y="250742"/>
                  </a:lnTo>
                  <a:lnTo>
                    <a:pt x="2778638" y="272075"/>
                  </a:lnTo>
                  <a:lnTo>
                    <a:pt x="2815354" y="294092"/>
                  </a:lnTo>
                  <a:lnTo>
                    <a:pt x="2850360" y="316772"/>
                  </a:lnTo>
                  <a:lnTo>
                    <a:pt x="2883607" y="340090"/>
                  </a:lnTo>
                  <a:lnTo>
                    <a:pt x="2915049" y="364026"/>
                  </a:lnTo>
                  <a:lnTo>
                    <a:pt x="2944639" y="388556"/>
                  </a:lnTo>
                  <a:lnTo>
                    <a:pt x="2998075" y="439310"/>
                  </a:lnTo>
                  <a:lnTo>
                    <a:pt x="3043541" y="492173"/>
                  </a:lnTo>
                  <a:lnTo>
                    <a:pt x="3080661" y="546964"/>
                  </a:lnTo>
                  <a:lnTo>
                    <a:pt x="3109059" y="603505"/>
                  </a:lnTo>
                  <a:lnTo>
                    <a:pt x="3128362" y="661616"/>
                  </a:lnTo>
                  <a:lnTo>
                    <a:pt x="3138193" y="721116"/>
                  </a:lnTo>
                  <a:lnTo>
                    <a:pt x="3139440" y="751332"/>
                  </a:lnTo>
                  <a:lnTo>
                    <a:pt x="3138193" y="781547"/>
                  </a:lnTo>
                  <a:lnTo>
                    <a:pt x="3128362" y="841047"/>
                  </a:lnTo>
                  <a:lnTo>
                    <a:pt x="3109059" y="899158"/>
                  </a:lnTo>
                  <a:lnTo>
                    <a:pt x="3080661" y="955699"/>
                  </a:lnTo>
                  <a:lnTo>
                    <a:pt x="3043541" y="1010490"/>
                  </a:lnTo>
                  <a:lnTo>
                    <a:pt x="2998075" y="1063353"/>
                  </a:lnTo>
                  <a:lnTo>
                    <a:pt x="2944639" y="1114107"/>
                  </a:lnTo>
                  <a:lnTo>
                    <a:pt x="2915049" y="1138637"/>
                  </a:lnTo>
                  <a:lnTo>
                    <a:pt x="2883607" y="1162573"/>
                  </a:lnTo>
                  <a:lnTo>
                    <a:pt x="2850360" y="1185891"/>
                  </a:lnTo>
                  <a:lnTo>
                    <a:pt x="2815354" y="1208571"/>
                  </a:lnTo>
                  <a:lnTo>
                    <a:pt x="2778638" y="1230588"/>
                  </a:lnTo>
                  <a:lnTo>
                    <a:pt x="2740257" y="1251921"/>
                  </a:lnTo>
                  <a:lnTo>
                    <a:pt x="2700259" y="1272547"/>
                  </a:lnTo>
                  <a:lnTo>
                    <a:pt x="2658690" y="1292444"/>
                  </a:lnTo>
                  <a:lnTo>
                    <a:pt x="2615597" y="1311590"/>
                  </a:lnTo>
                  <a:lnTo>
                    <a:pt x="2571028" y="1329961"/>
                  </a:lnTo>
                  <a:lnTo>
                    <a:pt x="2525029" y="1347535"/>
                  </a:lnTo>
                  <a:lnTo>
                    <a:pt x="2477647" y="1364291"/>
                  </a:lnTo>
                  <a:lnTo>
                    <a:pt x="2428929" y="1380205"/>
                  </a:lnTo>
                  <a:lnTo>
                    <a:pt x="2378921" y="1395255"/>
                  </a:lnTo>
                  <a:lnTo>
                    <a:pt x="2327672" y="1409419"/>
                  </a:lnTo>
                  <a:lnTo>
                    <a:pt x="2275227" y="1422673"/>
                  </a:lnTo>
                  <a:lnTo>
                    <a:pt x="2221633" y="1434997"/>
                  </a:lnTo>
                  <a:lnTo>
                    <a:pt x="2166938" y="1446366"/>
                  </a:lnTo>
                  <a:lnTo>
                    <a:pt x="2111188" y="1456760"/>
                  </a:lnTo>
                  <a:lnTo>
                    <a:pt x="2054431" y="1466154"/>
                  </a:lnTo>
                  <a:lnTo>
                    <a:pt x="1996713" y="1474528"/>
                  </a:lnTo>
                  <a:lnTo>
                    <a:pt x="1938080" y="1481858"/>
                  </a:lnTo>
                  <a:lnTo>
                    <a:pt x="1878581" y="1488121"/>
                  </a:lnTo>
                  <a:lnTo>
                    <a:pt x="1818261" y="1493297"/>
                  </a:lnTo>
                  <a:lnTo>
                    <a:pt x="1757169" y="1497361"/>
                  </a:lnTo>
                  <a:lnTo>
                    <a:pt x="1695349" y="1500292"/>
                  </a:lnTo>
                  <a:lnTo>
                    <a:pt x="1632851" y="1502067"/>
                  </a:lnTo>
                  <a:lnTo>
                    <a:pt x="1569720" y="1502664"/>
                  </a:lnTo>
                  <a:lnTo>
                    <a:pt x="1506588" y="1502067"/>
                  </a:lnTo>
                  <a:lnTo>
                    <a:pt x="1444090" y="1500292"/>
                  </a:lnTo>
                  <a:lnTo>
                    <a:pt x="1382270" y="1497361"/>
                  </a:lnTo>
                  <a:lnTo>
                    <a:pt x="1321178" y="1493297"/>
                  </a:lnTo>
                  <a:lnTo>
                    <a:pt x="1260858" y="1488121"/>
                  </a:lnTo>
                  <a:lnTo>
                    <a:pt x="1201359" y="1481858"/>
                  </a:lnTo>
                  <a:lnTo>
                    <a:pt x="1142726" y="1474528"/>
                  </a:lnTo>
                  <a:lnTo>
                    <a:pt x="1085008" y="1466154"/>
                  </a:lnTo>
                  <a:lnTo>
                    <a:pt x="1028251" y="1456760"/>
                  </a:lnTo>
                  <a:lnTo>
                    <a:pt x="972501" y="1446366"/>
                  </a:lnTo>
                  <a:lnTo>
                    <a:pt x="917806" y="1434997"/>
                  </a:lnTo>
                  <a:lnTo>
                    <a:pt x="864212" y="1422673"/>
                  </a:lnTo>
                  <a:lnTo>
                    <a:pt x="811767" y="1409419"/>
                  </a:lnTo>
                  <a:lnTo>
                    <a:pt x="760518" y="1395255"/>
                  </a:lnTo>
                  <a:lnTo>
                    <a:pt x="710510" y="1380205"/>
                  </a:lnTo>
                  <a:lnTo>
                    <a:pt x="661792" y="1364291"/>
                  </a:lnTo>
                  <a:lnTo>
                    <a:pt x="614410" y="1347535"/>
                  </a:lnTo>
                  <a:lnTo>
                    <a:pt x="568411" y="1329961"/>
                  </a:lnTo>
                  <a:lnTo>
                    <a:pt x="523842" y="1311590"/>
                  </a:lnTo>
                  <a:lnTo>
                    <a:pt x="480749" y="1292444"/>
                  </a:lnTo>
                  <a:lnTo>
                    <a:pt x="439180" y="1272547"/>
                  </a:lnTo>
                  <a:lnTo>
                    <a:pt x="399182" y="1251921"/>
                  </a:lnTo>
                  <a:lnTo>
                    <a:pt x="360801" y="1230588"/>
                  </a:lnTo>
                  <a:lnTo>
                    <a:pt x="324085" y="1208571"/>
                  </a:lnTo>
                  <a:lnTo>
                    <a:pt x="289079" y="1185891"/>
                  </a:lnTo>
                  <a:lnTo>
                    <a:pt x="255832" y="1162573"/>
                  </a:lnTo>
                  <a:lnTo>
                    <a:pt x="224390" y="1138637"/>
                  </a:lnTo>
                  <a:lnTo>
                    <a:pt x="194800" y="1114107"/>
                  </a:lnTo>
                  <a:lnTo>
                    <a:pt x="141364" y="1063353"/>
                  </a:lnTo>
                  <a:lnTo>
                    <a:pt x="95898" y="1010490"/>
                  </a:lnTo>
                  <a:lnTo>
                    <a:pt x="58778" y="955699"/>
                  </a:lnTo>
                  <a:lnTo>
                    <a:pt x="30380" y="899158"/>
                  </a:lnTo>
                  <a:lnTo>
                    <a:pt x="11077" y="841047"/>
                  </a:lnTo>
                  <a:lnTo>
                    <a:pt x="1246" y="781547"/>
                  </a:lnTo>
                  <a:lnTo>
                    <a:pt x="0" y="751332"/>
                  </a:lnTo>
                  <a:close/>
                </a:path>
              </a:pathLst>
            </a:custGeom>
            <a:ln w="19050">
              <a:solidFill>
                <a:srgbClr val="688E18"/>
              </a:solidFill>
            </a:ln>
          </p:spPr>
          <p:txBody>
            <a:bodyPr wrap="square" lIns="0" tIns="0" rIns="0" bIns="0" rtlCol="0"/>
            <a:lstStyle/>
            <a:p>
              <a:endParaRPr/>
            </a:p>
          </p:txBody>
        </p:sp>
      </p:grpSp>
      <p:sp>
        <p:nvSpPr>
          <p:cNvPr id="44" name="object 19">
            <a:extLst>
              <a:ext uri="{FF2B5EF4-FFF2-40B4-BE49-F238E27FC236}">
                <a16:creationId xmlns:a16="http://schemas.microsoft.com/office/drawing/2014/main" id="{2D271164-7F06-3B7C-7629-D0D6BAE80F60}"/>
              </a:ext>
            </a:extLst>
          </p:cNvPr>
          <p:cNvSpPr txBox="1"/>
          <p:nvPr/>
        </p:nvSpPr>
        <p:spPr>
          <a:xfrm>
            <a:off x="7205214" y="6796318"/>
            <a:ext cx="2651587" cy="689932"/>
          </a:xfrm>
          <a:prstGeom prst="rect">
            <a:avLst/>
          </a:prstGeom>
        </p:spPr>
        <p:txBody>
          <a:bodyPr vert="horz" wrap="square" lIns="0" tIns="12700" rIns="0" bIns="0" rtlCol="0">
            <a:spAutoFit/>
          </a:bodyPr>
          <a:lstStyle/>
          <a:p>
            <a:pPr marL="12700">
              <a:lnSpc>
                <a:spcPct val="100000"/>
              </a:lnSpc>
              <a:spcBef>
                <a:spcPts val="100"/>
              </a:spcBef>
            </a:pPr>
            <a:r>
              <a:rPr sz="4400" b="1" dirty="0">
                <a:latin typeface="Calibri"/>
                <a:cs typeface="Calibri"/>
              </a:rPr>
              <a:t>LE</a:t>
            </a:r>
            <a:r>
              <a:rPr sz="4400" b="1" spc="-85" dirty="0">
                <a:latin typeface="Calibri"/>
                <a:cs typeface="Calibri"/>
              </a:rPr>
              <a:t> </a:t>
            </a:r>
            <a:r>
              <a:rPr sz="4400" b="1" spc="-15" dirty="0">
                <a:latin typeface="Calibri"/>
                <a:cs typeface="Calibri"/>
              </a:rPr>
              <a:t>PROJET</a:t>
            </a:r>
            <a:endParaRPr sz="4400" dirty="0">
              <a:latin typeface="Calibri"/>
              <a:cs typeface="Calibri"/>
            </a:endParaRPr>
          </a:p>
        </p:txBody>
      </p:sp>
      <p:grpSp>
        <p:nvGrpSpPr>
          <p:cNvPr id="45" name="object 20">
            <a:extLst>
              <a:ext uri="{FF2B5EF4-FFF2-40B4-BE49-F238E27FC236}">
                <a16:creationId xmlns:a16="http://schemas.microsoft.com/office/drawing/2014/main" id="{C1D76D83-36C4-47B3-768E-3B81AF3557AB}"/>
              </a:ext>
            </a:extLst>
          </p:cNvPr>
          <p:cNvGrpSpPr/>
          <p:nvPr/>
        </p:nvGrpSpPr>
        <p:grpSpPr>
          <a:xfrm>
            <a:off x="4790376" y="4838700"/>
            <a:ext cx="7325424" cy="4572000"/>
            <a:chOff x="3548634" y="3412235"/>
            <a:chExt cx="4345940" cy="2350770"/>
          </a:xfrm>
        </p:grpSpPr>
        <p:sp>
          <p:nvSpPr>
            <p:cNvPr id="46" name="object 21">
              <a:extLst>
                <a:ext uri="{FF2B5EF4-FFF2-40B4-BE49-F238E27FC236}">
                  <a16:creationId xmlns:a16="http://schemas.microsoft.com/office/drawing/2014/main" id="{D20F2990-EDE2-8DFD-F8B6-C9D81382D252}"/>
                </a:ext>
              </a:extLst>
            </p:cNvPr>
            <p:cNvSpPr/>
            <p:nvPr/>
          </p:nvSpPr>
          <p:spPr>
            <a:xfrm>
              <a:off x="7255510" y="3449573"/>
              <a:ext cx="629920" cy="653415"/>
            </a:xfrm>
            <a:custGeom>
              <a:avLst/>
              <a:gdLst/>
              <a:ahLst/>
              <a:cxnLst/>
              <a:rect l="l" t="t" r="r" b="b"/>
              <a:pathLst>
                <a:path w="629920" h="653414">
                  <a:moveTo>
                    <a:pt x="622426" y="0"/>
                  </a:moveTo>
                  <a:lnTo>
                    <a:pt x="385191" y="7112"/>
                  </a:lnTo>
                  <a:lnTo>
                    <a:pt x="446278" y="64642"/>
                  </a:lnTo>
                  <a:lnTo>
                    <a:pt x="0" y="538226"/>
                  </a:lnTo>
                  <a:lnTo>
                    <a:pt x="122174" y="653288"/>
                  </a:lnTo>
                  <a:lnTo>
                    <a:pt x="568451" y="179705"/>
                  </a:lnTo>
                  <a:lnTo>
                    <a:pt x="629539" y="237362"/>
                  </a:lnTo>
                  <a:lnTo>
                    <a:pt x="622426" y="0"/>
                  </a:lnTo>
                  <a:close/>
                </a:path>
              </a:pathLst>
            </a:custGeom>
            <a:solidFill>
              <a:srgbClr val="90C225"/>
            </a:solidFill>
          </p:spPr>
          <p:txBody>
            <a:bodyPr wrap="square" lIns="0" tIns="0" rIns="0" bIns="0" rtlCol="0"/>
            <a:lstStyle/>
            <a:p>
              <a:endParaRPr dirty="0"/>
            </a:p>
          </p:txBody>
        </p:sp>
        <p:sp>
          <p:nvSpPr>
            <p:cNvPr id="47" name="object 22">
              <a:extLst>
                <a:ext uri="{FF2B5EF4-FFF2-40B4-BE49-F238E27FC236}">
                  <a16:creationId xmlns:a16="http://schemas.microsoft.com/office/drawing/2014/main" id="{CD0CDDE8-27DD-DB24-A31C-77617F3019EF}"/>
                </a:ext>
              </a:extLst>
            </p:cNvPr>
            <p:cNvSpPr/>
            <p:nvPr/>
          </p:nvSpPr>
          <p:spPr>
            <a:xfrm>
              <a:off x="7255510" y="3449573"/>
              <a:ext cx="629920" cy="653415"/>
            </a:xfrm>
            <a:custGeom>
              <a:avLst/>
              <a:gdLst/>
              <a:ahLst/>
              <a:cxnLst/>
              <a:rect l="l" t="t" r="r" b="b"/>
              <a:pathLst>
                <a:path w="629920" h="653414">
                  <a:moveTo>
                    <a:pt x="385191" y="7112"/>
                  </a:moveTo>
                  <a:lnTo>
                    <a:pt x="622426" y="0"/>
                  </a:lnTo>
                  <a:lnTo>
                    <a:pt x="629539" y="237362"/>
                  </a:lnTo>
                  <a:lnTo>
                    <a:pt x="568451" y="179705"/>
                  </a:lnTo>
                  <a:lnTo>
                    <a:pt x="122174" y="653288"/>
                  </a:lnTo>
                  <a:lnTo>
                    <a:pt x="0" y="538226"/>
                  </a:lnTo>
                  <a:lnTo>
                    <a:pt x="446278" y="64642"/>
                  </a:lnTo>
                  <a:lnTo>
                    <a:pt x="385191" y="7112"/>
                  </a:lnTo>
                  <a:close/>
                </a:path>
              </a:pathLst>
            </a:custGeom>
            <a:ln w="19050">
              <a:solidFill>
                <a:srgbClr val="688E18"/>
              </a:solidFill>
            </a:ln>
          </p:spPr>
          <p:txBody>
            <a:bodyPr wrap="square" lIns="0" tIns="0" rIns="0" bIns="0" rtlCol="0"/>
            <a:lstStyle/>
            <a:p>
              <a:endParaRPr/>
            </a:p>
          </p:txBody>
        </p:sp>
        <p:sp>
          <p:nvSpPr>
            <p:cNvPr id="48" name="object 23">
              <a:extLst>
                <a:ext uri="{FF2B5EF4-FFF2-40B4-BE49-F238E27FC236}">
                  <a16:creationId xmlns:a16="http://schemas.microsoft.com/office/drawing/2014/main" id="{91D0C2EF-9B97-FDA0-475B-1D265CA68969}"/>
                </a:ext>
              </a:extLst>
            </p:cNvPr>
            <p:cNvSpPr/>
            <p:nvPr/>
          </p:nvSpPr>
          <p:spPr>
            <a:xfrm>
              <a:off x="3558159" y="3421760"/>
              <a:ext cx="721995" cy="576580"/>
            </a:xfrm>
            <a:custGeom>
              <a:avLst/>
              <a:gdLst/>
              <a:ahLst/>
              <a:cxnLst/>
              <a:rect l="l" t="t" r="r" b="b"/>
              <a:pathLst>
                <a:path w="721995" h="576579">
                  <a:moveTo>
                    <a:pt x="233552" y="0"/>
                  </a:moveTo>
                  <a:lnTo>
                    <a:pt x="0" y="43179"/>
                  </a:lnTo>
                  <a:lnTo>
                    <a:pt x="43179" y="276606"/>
                  </a:lnTo>
                  <a:lnTo>
                    <a:pt x="90804" y="207390"/>
                  </a:lnTo>
                  <a:lnTo>
                    <a:pt x="626744" y="576326"/>
                  </a:lnTo>
                  <a:lnTo>
                    <a:pt x="721994" y="438022"/>
                  </a:lnTo>
                  <a:lnTo>
                    <a:pt x="185927" y="69087"/>
                  </a:lnTo>
                  <a:lnTo>
                    <a:pt x="233552" y="0"/>
                  </a:lnTo>
                  <a:close/>
                </a:path>
              </a:pathLst>
            </a:custGeom>
            <a:solidFill>
              <a:srgbClr val="90C225"/>
            </a:solidFill>
          </p:spPr>
          <p:txBody>
            <a:bodyPr wrap="square" lIns="0" tIns="0" rIns="0" bIns="0" rtlCol="0"/>
            <a:lstStyle/>
            <a:p>
              <a:endParaRPr/>
            </a:p>
          </p:txBody>
        </p:sp>
        <p:sp>
          <p:nvSpPr>
            <p:cNvPr id="49" name="object 24">
              <a:extLst>
                <a:ext uri="{FF2B5EF4-FFF2-40B4-BE49-F238E27FC236}">
                  <a16:creationId xmlns:a16="http://schemas.microsoft.com/office/drawing/2014/main" id="{F0E6AABE-E9F7-DF6F-471C-053F6994064B}"/>
                </a:ext>
              </a:extLst>
            </p:cNvPr>
            <p:cNvSpPr/>
            <p:nvPr/>
          </p:nvSpPr>
          <p:spPr>
            <a:xfrm>
              <a:off x="3558159" y="3421760"/>
              <a:ext cx="721995" cy="576580"/>
            </a:xfrm>
            <a:custGeom>
              <a:avLst/>
              <a:gdLst/>
              <a:ahLst/>
              <a:cxnLst/>
              <a:rect l="l" t="t" r="r" b="b"/>
              <a:pathLst>
                <a:path w="721995" h="576579">
                  <a:moveTo>
                    <a:pt x="43179" y="276606"/>
                  </a:moveTo>
                  <a:lnTo>
                    <a:pt x="0" y="43179"/>
                  </a:lnTo>
                  <a:lnTo>
                    <a:pt x="233552" y="0"/>
                  </a:lnTo>
                  <a:lnTo>
                    <a:pt x="185927" y="69087"/>
                  </a:lnTo>
                  <a:lnTo>
                    <a:pt x="721994" y="438022"/>
                  </a:lnTo>
                  <a:lnTo>
                    <a:pt x="626744" y="576326"/>
                  </a:lnTo>
                  <a:lnTo>
                    <a:pt x="90804" y="207390"/>
                  </a:lnTo>
                  <a:lnTo>
                    <a:pt x="43179" y="276606"/>
                  </a:lnTo>
                </a:path>
              </a:pathLst>
            </a:custGeom>
            <a:ln w="19050">
              <a:solidFill>
                <a:srgbClr val="688E18"/>
              </a:solidFill>
            </a:ln>
          </p:spPr>
          <p:txBody>
            <a:bodyPr wrap="square" lIns="0" tIns="0" rIns="0" bIns="0" rtlCol="0"/>
            <a:lstStyle/>
            <a:p>
              <a:endParaRPr/>
            </a:p>
          </p:txBody>
        </p:sp>
        <p:sp>
          <p:nvSpPr>
            <p:cNvPr id="50" name="object 25">
              <a:extLst>
                <a:ext uri="{FF2B5EF4-FFF2-40B4-BE49-F238E27FC236}">
                  <a16:creationId xmlns:a16="http://schemas.microsoft.com/office/drawing/2014/main" id="{A7FE4CA6-A06D-6EFF-6B3B-67E280DFCFF7}"/>
                </a:ext>
              </a:extLst>
            </p:cNvPr>
            <p:cNvSpPr/>
            <p:nvPr/>
          </p:nvSpPr>
          <p:spPr>
            <a:xfrm>
              <a:off x="6979793" y="5019674"/>
              <a:ext cx="789940" cy="733425"/>
            </a:xfrm>
            <a:custGeom>
              <a:avLst/>
              <a:gdLst/>
              <a:ahLst/>
              <a:cxnLst/>
              <a:rect l="l" t="t" r="r" b="b"/>
              <a:pathLst>
                <a:path w="789940" h="733425">
                  <a:moveTo>
                    <a:pt x="112140" y="0"/>
                  </a:moveTo>
                  <a:lnTo>
                    <a:pt x="0" y="124968"/>
                  </a:lnTo>
                  <a:lnTo>
                    <a:pt x="608837" y="670902"/>
                  </a:lnTo>
                  <a:lnTo>
                    <a:pt x="552830" y="733399"/>
                  </a:lnTo>
                  <a:lnTo>
                    <a:pt x="789939" y="720471"/>
                  </a:lnTo>
                  <a:lnTo>
                    <a:pt x="776985" y="483362"/>
                  </a:lnTo>
                  <a:lnTo>
                    <a:pt x="720978" y="545972"/>
                  </a:lnTo>
                  <a:lnTo>
                    <a:pt x="112140" y="0"/>
                  </a:lnTo>
                  <a:close/>
                </a:path>
              </a:pathLst>
            </a:custGeom>
            <a:solidFill>
              <a:srgbClr val="90C225"/>
            </a:solidFill>
          </p:spPr>
          <p:txBody>
            <a:bodyPr wrap="square" lIns="0" tIns="0" rIns="0" bIns="0" rtlCol="0"/>
            <a:lstStyle/>
            <a:p>
              <a:endParaRPr/>
            </a:p>
          </p:txBody>
        </p:sp>
        <p:sp>
          <p:nvSpPr>
            <p:cNvPr id="51" name="object 26">
              <a:extLst>
                <a:ext uri="{FF2B5EF4-FFF2-40B4-BE49-F238E27FC236}">
                  <a16:creationId xmlns:a16="http://schemas.microsoft.com/office/drawing/2014/main" id="{392AB050-C6B4-8260-F605-F6E76C761D8D}"/>
                </a:ext>
              </a:extLst>
            </p:cNvPr>
            <p:cNvSpPr/>
            <p:nvPr/>
          </p:nvSpPr>
          <p:spPr>
            <a:xfrm>
              <a:off x="6979793" y="5019674"/>
              <a:ext cx="789940" cy="733425"/>
            </a:xfrm>
            <a:custGeom>
              <a:avLst/>
              <a:gdLst/>
              <a:ahLst/>
              <a:cxnLst/>
              <a:rect l="l" t="t" r="r" b="b"/>
              <a:pathLst>
                <a:path w="789940" h="733425">
                  <a:moveTo>
                    <a:pt x="776985" y="483362"/>
                  </a:moveTo>
                  <a:lnTo>
                    <a:pt x="789939" y="720471"/>
                  </a:lnTo>
                  <a:lnTo>
                    <a:pt x="552830" y="733399"/>
                  </a:lnTo>
                  <a:lnTo>
                    <a:pt x="608837" y="670902"/>
                  </a:lnTo>
                  <a:lnTo>
                    <a:pt x="0" y="124968"/>
                  </a:lnTo>
                  <a:lnTo>
                    <a:pt x="112140" y="0"/>
                  </a:lnTo>
                  <a:lnTo>
                    <a:pt x="720978" y="545972"/>
                  </a:lnTo>
                  <a:lnTo>
                    <a:pt x="776985" y="483362"/>
                  </a:lnTo>
                  <a:close/>
                </a:path>
              </a:pathLst>
            </a:custGeom>
            <a:ln w="19050">
              <a:solidFill>
                <a:srgbClr val="688E18"/>
              </a:solidFill>
            </a:ln>
          </p:spPr>
          <p:txBody>
            <a:bodyPr wrap="square" lIns="0" tIns="0" rIns="0" bIns="0" rtlCol="0"/>
            <a:lstStyle/>
            <a:p>
              <a:endParaRPr/>
            </a:p>
          </p:txBody>
        </p:sp>
        <p:sp>
          <p:nvSpPr>
            <p:cNvPr id="52" name="object 27">
              <a:extLst>
                <a:ext uri="{FF2B5EF4-FFF2-40B4-BE49-F238E27FC236}">
                  <a16:creationId xmlns:a16="http://schemas.microsoft.com/office/drawing/2014/main" id="{42C8FB63-7139-332B-E680-A16BF1C84956}"/>
                </a:ext>
              </a:extLst>
            </p:cNvPr>
            <p:cNvSpPr/>
            <p:nvPr/>
          </p:nvSpPr>
          <p:spPr>
            <a:xfrm>
              <a:off x="3805809" y="5037073"/>
              <a:ext cx="662940" cy="624205"/>
            </a:xfrm>
            <a:custGeom>
              <a:avLst/>
              <a:gdLst/>
              <a:ahLst/>
              <a:cxnLst/>
              <a:rect l="l" t="t" r="r" b="b"/>
              <a:pathLst>
                <a:path w="662939" h="624204">
                  <a:moveTo>
                    <a:pt x="549910" y="0"/>
                  </a:moveTo>
                  <a:lnTo>
                    <a:pt x="67944" y="437134"/>
                  </a:lnTo>
                  <a:lnTo>
                    <a:pt x="11556" y="375031"/>
                  </a:lnTo>
                  <a:lnTo>
                    <a:pt x="0" y="612127"/>
                  </a:lnTo>
                  <a:lnTo>
                    <a:pt x="237236" y="623684"/>
                  </a:lnTo>
                  <a:lnTo>
                    <a:pt x="180848" y="561505"/>
                  </a:lnTo>
                  <a:lnTo>
                    <a:pt x="662686" y="124332"/>
                  </a:lnTo>
                  <a:lnTo>
                    <a:pt x="549910" y="0"/>
                  </a:lnTo>
                  <a:close/>
                </a:path>
              </a:pathLst>
            </a:custGeom>
            <a:solidFill>
              <a:srgbClr val="90C225"/>
            </a:solidFill>
          </p:spPr>
          <p:txBody>
            <a:bodyPr wrap="square" lIns="0" tIns="0" rIns="0" bIns="0" rtlCol="0"/>
            <a:lstStyle/>
            <a:p>
              <a:endParaRPr/>
            </a:p>
          </p:txBody>
        </p:sp>
        <p:sp>
          <p:nvSpPr>
            <p:cNvPr id="53" name="object 28">
              <a:extLst>
                <a:ext uri="{FF2B5EF4-FFF2-40B4-BE49-F238E27FC236}">
                  <a16:creationId xmlns:a16="http://schemas.microsoft.com/office/drawing/2014/main" id="{A981C39C-4985-0100-F6DB-9225DD6DFB69}"/>
                </a:ext>
              </a:extLst>
            </p:cNvPr>
            <p:cNvSpPr/>
            <p:nvPr/>
          </p:nvSpPr>
          <p:spPr>
            <a:xfrm>
              <a:off x="3805809" y="5037073"/>
              <a:ext cx="662940" cy="624205"/>
            </a:xfrm>
            <a:custGeom>
              <a:avLst/>
              <a:gdLst/>
              <a:ahLst/>
              <a:cxnLst/>
              <a:rect l="l" t="t" r="r" b="b"/>
              <a:pathLst>
                <a:path w="662939" h="624204">
                  <a:moveTo>
                    <a:pt x="237236" y="623684"/>
                  </a:moveTo>
                  <a:lnTo>
                    <a:pt x="0" y="612127"/>
                  </a:lnTo>
                  <a:lnTo>
                    <a:pt x="11556" y="375031"/>
                  </a:lnTo>
                  <a:lnTo>
                    <a:pt x="67944" y="437134"/>
                  </a:lnTo>
                  <a:lnTo>
                    <a:pt x="549910" y="0"/>
                  </a:lnTo>
                  <a:lnTo>
                    <a:pt x="662686" y="124332"/>
                  </a:lnTo>
                  <a:lnTo>
                    <a:pt x="180848" y="561505"/>
                  </a:lnTo>
                  <a:lnTo>
                    <a:pt x="237236" y="623684"/>
                  </a:lnTo>
                </a:path>
              </a:pathLst>
            </a:custGeom>
            <a:ln w="19050">
              <a:solidFill>
                <a:srgbClr val="688E18"/>
              </a:solidFill>
            </a:ln>
          </p:spPr>
          <p:txBody>
            <a:bodyPr wrap="square" lIns="0" tIns="0" rIns="0" bIns="0" rtlCol="0"/>
            <a:lstStyle/>
            <a:p>
              <a:endParaRPr/>
            </a:p>
          </p:txBody>
        </p:sp>
      </p:grpSp>
    </p:spTree>
    <p:extLst>
      <p:ext uri="{BB962C8B-B14F-4D97-AF65-F5344CB8AC3E}">
        <p14:creationId xmlns:p14="http://schemas.microsoft.com/office/powerpoint/2010/main" val="108406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34" grpId="0" animBg="1"/>
      <p:bldP spid="35"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grpSp>
        <p:nvGrpSpPr>
          <p:cNvPr id="2" name="Group 2"/>
          <p:cNvGrpSpPr/>
          <p:nvPr/>
        </p:nvGrpSpPr>
        <p:grpSpPr>
          <a:xfrm>
            <a:off x="6570969" y="3393093"/>
            <a:ext cx="3726378" cy="3726378"/>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7ED957"/>
            </a:solidFill>
          </p:spPr>
          <p:txBody>
            <a:bodyPr/>
            <a:lstStyle/>
            <a:p>
              <a:endParaRPr lang="fr-FR"/>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5172"/>
                </a:lnSpc>
              </a:pPr>
              <a:r>
                <a:rPr lang="en-US" sz="3694" spc="36">
                  <a:solidFill>
                    <a:srgbClr val="FFFFFF"/>
                  </a:solidFill>
                  <a:latin typeface="Canva Sans 2"/>
                </a:rPr>
                <a:t>Situation de départ </a:t>
              </a:r>
            </a:p>
          </p:txBody>
        </p:sp>
      </p:grpSp>
      <p:grpSp>
        <p:nvGrpSpPr>
          <p:cNvPr id="5" name="Group 5"/>
          <p:cNvGrpSpPr/>
          <p:nvPr/>
        </p:nvGrpSpPr>
        <p:grpSpPr>
          <a:xfrm>
            <a:off x="10371231" y="1211127"/>
            <a:ext cx="3573978" cy="1501119"/>
            <a:chOff x="0" y="0"/>
            <a:chExt cx="1347049" cy="565779"/>
          </a:xfrm>
        </p:grpSpPr>
        <p:sp>
          <p:nvSpPr>
            <p:cNvPr id="6" name="Freeform 6"/>
            <p:cNvSpPr/>
            <p:nvPr/>
          </p:nvSpPr>
          <p:spPr>
            <a:xfrm>
              <a:off x="0" y="0"/>
              <a:ext cx="1347049" cy="565779"/>
            </a:xfrm>
            <a:custGeom>
              <a:avLst/>
              <a:gdLst/>
              <a:ahLst/>
              <a:cxnLst/>
              <a:rect l="l" t="t" r="r" b="b"/>
              <a:pathLst>
                <a:path w="1347049" h="565779">
                  <a:moveTo>
                    <a:pt x="1143849" y="0"/>
                  </a:moveTo>
                  <a:cubicBezTo>
                    <a:pt x="1256073" y="0"/>
                    <a:pt x="1347049" y="126654"/>
                    <a:pt x="1347049" y="282889"/>
                  </a:cubicBezTo>
                  <a:cubicBezTo>
                    <a:pt x="1347049" y="439125"/>
                    <a:pt x="1256073" y="565779"/>
                    <a:pt x="1143849" y="565779"/>
                  </a:cubicBezTo>
                  <a:lnTo>
                    <a:pt x="203200" y="565779"/>
                  </a:lnTo>
                  <a:cubicBezTo>
                    <a:pt x="90976" y="565779"/>
                    <a:pt x="0" y="439125"/>
                    <a:pt x="0" y="282889"/>
                  </a:cubicBezTo>
                  <a:cubicBezTo>
                    <a:pt x="0" y="126654"/>
                    <a:pt x="90976" y="0"/>
                    <a:pt x="203200" y="0"/>
                  </a:cubicBezTo>
                  <a:close/>
                </a:path>
              </a:pathLst>
            </a:custGeom>
            <a:solidFill>
              <a:srgbClr val="7ED957"/>
            </a:solidFill>
          </p:spPr>
          <p:txBody>
            <a:bodyPr/>
            <a:lstStyle/>
            <a:p>
              <a:endParaRPr lang="fr-FR"/>
            </a:p>
          </p:txBody>
        </p:sp>
        <p:sp>
          <p:nvSpPr>
            <p:cNvPr id="7" name="TextBox 7"/>
            <p:cNvSpPr txBox="1"/>
            <p:nvPr/>
          </p:nvSpPr>
          <p:spPr>
            <a:xfrm>
              <a:off x="0" y="-57150"/>
              <a:ext cx="1347049" cy="622929"/>
            </a:xfrm>
            <a:prstGeom prst="rect">
              <a:avLst/>
            </a:prstGeom>
          </p:spPr>
          <p:txBody>
            <a:bodyPr lIns="50800" tIns="50800" rIns="50800" bIns="50800" rtlCol="0" anchor="ctr"/>
            <a:lstStyle/>
            <a:p>
              <a:pPr algn="ctr">
                <a:lnSpc>
                  <a:spcPts val="3632"/>
                </a:lnSpc>
              </a:pPr>
              <a:r>
                <a:rPr lang="en-US" sz="2594" spc="25" dirty="0" err="1">
                  <a:solidFill>
                    <a:srgbClr val="FFFFFF"/>
                  </a:solidFill>
                  <a:latin typeface="Canva Sans 2"/>
                </a:rPr>
                <a:t>Constat</a:t>
              </a:r>
              <a:r>
                <a:rPr lang="en-US" sz="2594" spc="25" dirty="0">
                  <a:solidFill>
                    <a:srgbClr val="FFFFFF"/>
                  </a:solidFill>
                  <a:latin typeface="Canva Sans 2"/>
                </a:rPr>
                <a:t> ; </a:t>
              </a:r>
              <a:r>
                <a:rPr lang="en-US" sz="2594" spc="25" dirty="0" err="1">
                  <a:solidFill>
                    <a:srgbClr val="FFFFFF"/>
                  </a:solidFill>
                  <a:latin typeface="Canva Sans 2"/>
                </a:rPr>
                <a:t>analyse</a:t>
              </a:r>
              <a:r>
                <a:rPr lang="en-US" sz="2594" spc="25" dirty="0">
                  <a:solidFill>
                    <a:srgbClr val="FFFFFF"/>
                  </a:solidFill>
                  <a:latin typeface="Canva Sans 2"/>
                </a:rPr>
                <a:t> de </a:t>
              </a:r>
              <a:r>
                <a:rPr lang="en-US" sz="2594" spc="25" dirty="0" err="1">
                  <a:solidFill>
                    <a:srgbClr val="FFFFFF"/>
                  </a:solidFill>
                  <a:latin typeface="Canva Sans 2"/>
                </a:rPr>
                <a:t>départ</a:t>
              </a:r>
              <a:r>
                <a:rPr lang="en-US" sz="2594" spc="25" dirty="0">
                  <a:solidFill>
                    <a:srgbClr val="FFFFFF"/>
                  </a:solidFill>
                  <a:latin typeface="Canva Sans 2"/>
                </a:rPr>
                <a:t> pour chacun des </a:t>
              </a:r>
              <a:r>
                <a:rPr lang="en-US" sz="2594" spc="25" dirty="0" err="1">
                  <a:solidFill>
                    <a:srgbClr val="FFFFFF"/>
                  </a:solidFill>
                  <a:latin typeface="Canva Sans 2"/>
                </a:rPr>
                <a:t>idées</a:t>
              </a:r>
              <a:r>
                <a:rPr lang="en-US" sz="2594" spc="25" dirty="0">
                  <a:solidFill>
                    <a:srgbClr val="FFFFFF"/>
                  </a:solidFill>
                  <a:latin typeface="Canva Sans 2"/>
                </a:rPr>
                <a:t> </a:t>
              </a:r>
            </a:p>
          </p:txBody>
        </p:sp>
      </p:grpSp>
      <p:grpSp>
        <p:nvGrpSpPr>
          <p:cNvPr id="8" name="Group 8"/>
          <p:cNvGrpSpPr/>
          <p:nvPr/>
        </p:nvGrpSpPr>
        <p:grpSpPr>
          <a:xfrm>
            <a:off x="11564443" y="2853964"/>
            <a:ext cx="3573978" cy="1078257"/>
            <a:chOff x="0" y="0"/>
            <a:chExt cx="1347049" cy="406400"/>
          </a:xfrm>
        </p:grpSpPr>
        <p:sp>
          <p:nvSpPr>
            <p:cNvPr id="9" name="Freeform 9"/>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7ED957"/>
            </a:solidFill>
          </p:spPr>
          <p:txBody>
            <a:bodyPr/>
            <a:lstStyle/>
            <a:p>
              <a:endParaRPr lang="fr-FR"/>
            </a:p>
          </p:txBody>
        </p:sp>
        <p:sp>
          <p:nvSpPr>
            <p:cNvPr id="10" name="TextBox 10"/>
            <p:cNvSpPr txBox="1"/>
            <p:nvPr/>
          </p:nvSpPr>
          <p:spPr>
            <a:xfrm>
              <a:off x="0" y="-57150"/>
              <a:ext cx="1347049" cy="463550"/>
            </a:xfrm>
            <a:prstGeom prst="rect">
              <a:avLst/>
            </a:prstGeom>
          </p:spPr>
          <p:txBody>
            <a:bodyPr lIns="50800" tIns="50800" rIns="50800" bIns="50800" rtlCol="0" anchor="ctr"/>
            <a:lstStyle/>
            <a:p>
              <a:pPr algn="ctr">
                <a:lnSpc>
                  <a:spcPts val="3632"/>
                </a:lnSpc>
              </a:pPr>
              <a:r>
                <a:rPr lang="en-US" sz="2594" spc="25" dirty="0">
                  <a:solidFill>
                    <a:srgbClr val="FFFFFF"/>
                  </a:solidFill>
                  <a:latin typeface="Canva Sans 2"/>
                </a:rPr>
                <a:t>Objectif </a:t>
              </a:r>
              <a:r>
                <a:rPr lang="en-US" sz="2594" spc="25" dirty="0" err="1">
                  <a:solidFill>
                    <a:srgbClr val="FFFFFF"/>
                  </a:solidFill>
                  <a:latin typeface="Canva Sans 2"/>
                </a:rPr>
                <a:t>Principale</a:t>
              </a:r>
              <a:r>
                <a:rPr lang="en-US" sz="2594" spc="25" dirty="0">
                  <a:solidFill>
                    <a:srgbClr val="FFFFFF"/>
                  </a:solidFill>
                  <a:latin typeface="Canva Sans 2"/>
                </a:rPr>
                <a:t>, but à </a:t>
              </a:r>
              <a:r>
                <a:rPr lang="en-US" sz="2594" spc="25" dirty="0" err="1">
                  <a:solidFill>
                    <a:srgbClr val="FFFFFF"/>
                  </a:solidFill>
                  <a:latin typeface="Canva Sans 2"/>
                </a:rPr>
                <a:t>atteindre</a:t>
              </a:r>
              <a:r>
                <a:rPr lang="en-US" sz="2594" spc="25" dirty="0">
                  <a:solidFill>
                    <a:srgbClr val="FFFFFF"/>
                  </a:solidFill>
                  <a:latin typeface="Canva Sans 2"/>
                </a:rPr>
                <a:t>  </a:t>
              </a:r>
            </a:p>
          </p:txBody>
        </p:sp>
      </p:grpSp>
      <p:grpSp>
        <p:nvGrpSpPr>
          <p:cNvPr id="11" name="Group 11"/>
          <p:cNvGrpSpPr/>
          <p:nvPr/>
        </p:nvGrpSpPr>
        <p:grpSpPr>
          <a:xfrm>
            <a:off x="12154722" y="4717153"/>
            <a:ext cx="3573978" cy="1501119"/>
            <a:chOff x="0" y="0"/>
            <a:chExt cx="1347049" cy="565779"/>
          </a:xfrm>
        </p:grpSpPr>
        <p:sp>
          <p:nvSpPr>
            <p:cNvPr id="12" name="Freeform 12"/>
            <p:cNvSpPr/>
            <p:nvPr/>
          </p:nvSpPr>
          <p:spPr>
            <a:xfrm>
              <a:off x="0" y="0"/>
              <a:ext cx="1347049" cy="565779"/>
            </a:xfrm>
            <a:custGeom>
              <a:avLst/>
              <a:gdLst/>
              <a:ahLst/>
              <a:cxnLst/>
              <a:rect l="l" t="t" r="r" b="b"/>
              <a:pathLst>
                <a:path w="1347049" h="565779">
                  <a:moveTo>
                    <a:pt x="1143849" y="0"/>
                  </a:moveTo>
                  <a:cubicBezTo>
                    <a:pt x="1256073" y="0"/>
                    <a:pt x="1347049" y="126654"/>
                    <a:pt x="1347049" y="282889"/>
                  </a:cubicBezTo>
                  <a:cubicBezTo>
                    <a:pt x="1347049" y="439125"/>
                    <a:pt x="1256073" y="565779"/>
                    <a:pt x="1143849" y="565779"/>
                  </a:cubicBezTo>
                  <a:lnTo>
                    <a:pt x="203200" y="565779"/>
                  </a:lnTo>
                  <a:cubicBezTo>
                    <a:pt x="90976" y="565779"/>
                    <a:pt x="0" y="439125"/>
                    <a:pt x="0" y="282889"/>
                  </a:cubicBezTo>
                  <a:cubicBezTo>
                    <a:pt x="0" y="126654"/>
                    <a:pt x="90976" y="0"/>
                    <a:pt x="203200" y="0"/>
                  </a:cubicBezTo>
                  <a:close/>
                </a:path>
              </a:pathLst>
            </a:custGeom>
            <a:solidFill>
              <a:srgbClr val="7ED957"/>
            </a:solidFill>
          </p:spPr>
          <p:txBody>
            <a:bodyPr/>
            <a:lstStyle/>
            <a:p>
              <a:endParaRPr lang="fr-FR"/>
            </a:p>
          </p:txBody>
        </p:sp>
        <p:sp>
          <p:nvSpPr>
            <p:cNvPr id="13" name="TextBox 13"/>
            <p:cNvSpPr txBox="1"/>
            <p:nvPr/>
          </p:nvSpPr>
          <p:spPr>
            <a:xfrm>
              <a:off x="0" y="-57150"/>
              <a:ext cx="1347049" cy="622929"/>
            </a:xfrm>
            <a:prstGeom prst="rect">
              <a:avLst/>
            </a:prstGeom>
          </p:spPr>
          <p:txBody>
            <a:bodyPr lIns="50800" tIns="50800" rIns="50800" bIns="50800" rtlCol="0" anchor="ctr"/>
            <a:lstStyle/>
            <a:p>
              <a:pPr algn="ctr">
                <a:lnSpc>
                  <a:spcPts val="3632"/>
                </a:lnSpc>
              </a:pPr>
              <a:r>
                <a:rPr lang="en-US" sz="2594" spc="25" dirty="0" err="1">
                  <a:solidFill>
                    <a:srgbClr val="FFFFFF"/>
                  </a:solidFill>
                  <a:latin typeface="Canva Sans 2"/>
                </a:rPr>
                <a:t>Objectifs</a:t>
              </a:r>
              <a:r>
                <a:rPr lang="en-US" sz="2594" spc="25" dirty="0">
                  <a:solidFill>
                    <a:srgbClr val="FFFFFF"/>
                  </a:solidFill>
                  <a:latin typeface="Canva Sans 2"/>
                </a:rPr>
                <a:t> à  long / </a:t>
              </a:r>
              <a:r>
                <a:rPr lang="en-US" sz="2594" spc="25" dirty="0" err="1">
                  <a:solidFill>
                    <a:srgbClr val="FFFFFF"/>
                  </a:solidFill>
                  <a:latin typeface="Canva Sans 2"/>
                </a:rPr>
                <a:t>moyens</a:t>
              </a:r>
              <a:r>
                <a:rPr lang="en-US" sz="2594" spc="25" dirty="0">
                  <a:solidFill>
                    <a:srgbClr val="FFFFFF"/>
                  </a:solidFill>
                  <a:latin typeface="Canva Sans 2"/>
                </a:rPr>
                <a:t> / court </a:t>
              </a:r>
              <a:r>
                <a:rPr lang="en-US" sz="2594" spc="25" dirty="0" err="1">
                  <a:solidFill>
                    <a:srgbClr val="FFFFFF"/>
                  </a:solidFill>
                  <a:latin typeface="Canva Sans 2"/>
                </a:rPr>
                <a:t>therme</a:t>
              </a:r>
              <a:r>
                <a:rPr lang="en-US" sz="2594" spc="25" dirty="0">
                  <a:solidFill>
                    <a:srgbClr val="FFFFFF"/>
                  </a:solidFill>
                  <a:latin typeface="Canva Sans 2"/>
                </a:rPr>
                <a:t> </a:t>
              </a:r>
            </a:p>
          </p:txBody>
        </p:sp>
      </p:grpSp>
      <p:grpSp>
        <p:nvGrpSpPr>
          <p:cNvPr id="14" name="Group 14"/>
          <p:cNvGrpSpPr/>
          <p:nvPr/>
        </p:nvGrpSpPr>
        <p:grpSpPr>
          <a:xfrm>
            <a:off x="11574187" y="6580222"/>
            <a:ext cx="4154513" cy="1501119"/>
            <a:chOff x="0" y="0"/>
            <a:chExt cx="1565855" cy="565779"/>
          </a:xfrm>
        </p:grpSpPr>
        <p:sp>
          <p:nvSpPr>
            <p:cNvPr id="15" name="Freeform 15"/>
            <p:cNvSpPr/>
            <p:nvPr/>
          </p:nvSpPr>
          <p:spPr>
            <a:xfrm>
              <a:off x="0" y="0"/>
              <a:ext cx="1565855" cy="565779"/>
            </a:xfrm>
            <a:custGeom>
              <a:avLst/>
              <a:gdLst/>
              <a:ahLst/>
              <a:cxnLst/>
              <a:rect l="l" t="t" r="r" b="b"/>
              <a:pathLst>
                <a:path w="1565855" h="565779">
                  <a:moveTo>
                    <a:pt x="1362655" y="0"/>
                  </a:moveTo>
                  <a:cubicBezTo>
                    <a:pt x="1474880" y="0"/>
                    <a:pt x="1565855" y="126654"/>
                    <a:pt x="1565855" y="282889"/>
                  </a:cubicBezTo>
                  <a:cubicBezTo>
                    <a:pt x="1565855" y="439125"/>
                    <a:pt x="1474880" y="565779"/>
                    <a:pt x="1362655" y="565779"/>
                  </a:cubicBezTo>
                  <a:lnTo>
                    <a:pt x="203200" y="565779"/>
                  </a:lnTo>
                  <a:cubicBezTo>
                    <a:pt x="90976" y="565779"/>
                    <a:pt x="0" y="439125"/>
                    <a:pt x="0" y="282889"/>
                  </a:cubicBezTo>
                  <a:cubicBezTo>
                    <a:pt x="0" y="126654"/>
                    <a:pt x="90976" y="0"/>
                    <a:pt x="203200" y="0"/>
                  </a:cubicBezTo>
                  <a:close/>
                </a:path>
              </a:pathLst>
            </a:custGeom>
            <a:solidFill>
              <a:srgbClr val="7ED957"/>
            </a:solidFill>
          </p:spPr>
          <p:txBody>
            <a:bodyPr/>
            <a:lstStyle/>
            <a:p>
              <a:endParaRPr lang="fr-FR"/>
            </a:p>
          </p:txBody>
        </p:sp>
        <p:sp>
          <p:nvSpPr>
            <p:cNvPr id="16" name="TextBox 16"/>
            <p:cNvSpPr txBox="1"/>
            <p:nvPr/>
          </p:nvSpPr>
          <p:spPr>
            <a:xfrm>
              <a:off x="0" y="-57150"/>
              <a:ext cx="1565855" cy="622929"/>
            </a:xfrm>
            <a:prstGeom prst="rect">
              <a:avLst/>
            </a:prstGeom>
          </p:spPr>
          <p:txBody>
            <a:bodyPr lIns="50800" tIns="50800" rIns="50800" bIns="50800" rtlCol="0" anchor="ctr"/>
            <a:lstStyle/>
            <a:p>
              <a:pPr algn="ctr">
                <a:lnSpc>
                  <a:spcPts val="3632"/>
                </a:lnSpc>
              </a:pPr>
              <a:r>
                <a:rPr lang="en-US" sz="2594" spc="25" dirty="0">
                  <a:solidFill>
                    <a:srgbClr val="FFFFFF"/>
                  </a:solidFill>
                  <a:latin typeface="Canva Sans 2"/>
                </a:rPr>
                <a:t>Les </a:t>
              </a:r>
              <a:r>
                <a:rPr lang="en-US" sz="2594" spc="25" dirty="0" err="1">
                  <a:solidFill>
                    <a:srgbClr val="FFFFFF"/>
                  </a:solidFill>
                  <a:latin typeface="Canva Sans 2"/>
                </a:rPr>
                <a:t>moyens</a:t>
              </a:r>
              <a:r>
                <a:rPr lang="en-US" sz="2594" spc="25" dirty="0">
                  <a:solidFill>
                    <a:srgbClr val="FFFFFF"/>
                  </a:solidFill>
                  <a:latin typeface="Canva Sans 2"/>
                </a:rPr>
                <a:t> </a:t>
              </a:r>
            </a:p>
            <a:p>
              <a:pPr algn="ctr">
                <a:lnSpc>
                  <a:spcPts val="3632"/>
                </a:lnSpc>
              </a:pPr>
              <a:r>
                <a:rPr lang="en-US" sz="2594" spc="25" dirty="0" err="1">
                  <a:solidFill>
                    <a:srgbClr val="FFFFFF"/>
                  </a:solidFill>
                  <a:latin typeface="Canva Sans 2"/>
                </a:rPr>
                <a:t>inventaire</a:t>
              </a:r>
              <a:r>
                <a:rPr lang="en-US" sz="2594" spc="25" dirty="0">
                  <a:solidFill>
                    <a:srgbClr val="FFFFFF"/>
                  </a:solidFill>
                  <a:latin typeface="Canva Sans 2"/>
                </a:rPr>
                <a:t> des </a:t>
              </a:r>
              <a:r>
                <a:rPr lang="en-US" sz="2594" spc="25" dirty="0" err="1">
                  <a:solidFill>
                    <a:srgbClr val="FFFFFF"/>
                  </a:solidFill>
                  <a:latin typeface="Canva Sans 2"/>
                </a:rPr>
                <a:t>éléments</a:t>
              </a:r>
              <a:r>
                <a:rPr lang="en-US" sz="2594" spc="25" dirty="0">
                  <a:solidFill>
                    <a:srgbClr val="FFFFFF"/>
                  </a:solidFill>
                  <a:latin typeface="Canva Sans 2"/>
                </a:rPr>
                <a:t> à ma disposition </a:t>
              </a:r>
            </a:p>
          </p:txBody>
        </p:sp>
      </p:grpSp>
      <p:grpSp>
        <p:nvGrpSpPr>
          <p:cNvPr id="17" name="Group 17"/>
          <p:cNvGrpSpPr/>
          <p:nvPr/>
        </p:nvGrpSpPr>
        <p:grpSpPr>
          <a:xfrm>
            <a:off x="10762972" y="8738565"/>
            <a:ext cx="4375449" cy="1501119"/>
            <a:chOff x="0" y="0"/>
            <a:chExt cx="1649127" cy="565779"/>
          </a:xfrm>
        </p:grpSpPr>
        <p:sp>
          <p:nvSpPr>
            <p:cNvPr id="18" name="Freeform 18"/>
            <p:cNvSpPr/>
            <p:nvPr/>
          </p:nvSpPr>
          <p:spPr>
            <a:xfrm>
              <a:off x="0" y="0"/>
              <a:ext cx="1649127" cy="565779"/>
            </a:xfrm>
            <a:custGeom>
              <a:avLst/>
              <a:gdLst/>
              <a:ahLst/>
              <a:cxnLst/>
              <a:rect l="l" t="t" r="r" b="b"/>
              <a:pathLst>
                <a:path w="1649127" h="565779">
                  <a:moveTo>
                    <a:pt x="1445927" y="0"/>
                  </a:moveTo>
                  <a:cubicBezTo>
                    <a:pt x="1558151" y="0"/>
                    <a:pt x="1649127" y="126654"/>
                    <a:pt x="1649127" y="282889"/>
                  </a:cubicBezTo>
                  <a:cubicBezTo>
                    <a:pt x="1649127" y="439125"/>
                    <a:pt x="1558151" y="565779"/>
                    <a:pt x="1445927" y="565779"/>
                  </a:cubicBezTo>
                  <a:lnTo>
                    <a:pt x="203200" y="565779"/>
                  </a:lnTo>
                  <a:cubicBezTo>
                    <a:pt x="90976" y="565779"/>
                    <a:pt x="0" y="439125"/>
                    <a:pt x="0" y="282889"/>
                  </a:cubicBezTo>
                  <a:cubicBezTo>
                    <a:pt x="0" y="126654"/>
                    <a:pt x="90976" y="0"/>
                    <a:pt x="203200" y="0"/>
                  </a:cubicBezTo>
                  <a:close/>
                </a:path>
              </a:pathLst>
            </a:custGeom>
            <a:solidFill>
              <a:srgbClr val="7ED957"/>
            </a:solidFill>
          </p:spPr>
          <p:txBody>
            <a:bodyPr/>
            <a:lstStyle/>
            <a:p>
              <a:endParaRPr lang="fr-FR"/>
            </a:p>
          </p:txBody>
        </p:sp>
        <p:sp>
          <p:nvSpPr>
            <p:cNvPr id="19" name="TextBox 19"/>
            <p:cNvSpPr txBox="1"/>
            <p:nvPr/>
          </p:nvSpPr>
          <p:spPr>
            <a:xfrm>
              <a:off x="0" y="-57150"/>
              <a:ext cx="1649127" cy="622929"/>
            </a:xfrm>
            <a:prstGeom prst="rect">
              <a:avLst/>
            </a:prstGeom>
          </p:spPr>
          <p:txBody>
            <a:bodyPr lIns="50800" tIns="50800" rIns="50800" bIns="50800" rtlCol="0" anchor="ctr"/>
            <a:lstStyle/>
            <a:p>
              <a:pPr algn="ctr">
                <a:lnSpc>
                  <a:spcPts val="3632"/>
                </a:lnSpc>
              </a:pPr>
              <a:r>
                <a:rPr lang="en-US" sz="2594" spc="25">
                  <a:solidFill>
                    <a:srgbClr val="FFFFFF"/>
                  </a:solidFill>
                  <a:latin typeface="Canva Sans 2"/>
                </a:rPr>
                <a:t>Les solutions , liste des solutions pour répondres à l’objectif principal </a:t>
              </a:r>
            </a:p>
          </p:txBody>
        </p:sp>
      </p:grpSp>
      <p:sp>
        <p:nvSpPr>
          <p:cNvPr id="20" name="Freeform 20"/>
          <p:cNvSpPr/>
          <p:nvPr/>
        </p:nvSpPr>
        <p:spPr>
          <a:xfrm rot="1605981">
            <a:off x="8151410" y="7740217"/>
            <a:ext cx="1985179" cy="560813"/>
          </a:xfrm>
          <a:custGeom>
            <a:avLst/>
            <a:gdLst/>
            <a:ahLst/>
            <a:cxnLst/>
            <a:rect l="l" t="t" r="r" b="b"/>
            <a:pathLst>
              <a:path w="1985179" h="560813">
                <a:moveTo>
                  <a:pt x="0" y="0"/>
                </a:moveTo>
                <a:lnTo>
                  <a:pt x="1985180" y="0"/>
                </a:lnTo>
                <a:lnTo>
                  <a:pt x="1985180" y="560813"/>
                </a:lnTo>
                <a:lnTo>
                  <a:pt x="0" y="560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dirty="0"/>
          </a:p>
        </p:txBody>
      </p:sp>
      <p:sp>
        <p:nvSpPr>
          <p:cNvPr id="21" name="Freeform 21"/>
          <p:cNvSpPr/>
          <p:nvPr/>
        </p:nvSpPr>
        <p:spPr>
          <a:xfrm rot="7851052" flipH="1">
            <a:off x="8443408" y="2172271"/>
            <a:ext cx="1985179" cy="560813"/>
          </a:xfrm>
          <a:custGeom>
            <a:avLst/>
            <a:gdLst/>
            <a:ahLst/>
            <a:cxnLst/>
            <a:rect l="l" t="t" r="r" b="b"/>
            <a:pathLst>
              <a:path w="1985179" h="560813">
                <a:moveTo>
                  <a:pt x="1985180" y="0"/>
                </a:moveTo>
                <a:lnTo>
                  <a:pt x="0" y="0"/>
                </a:lnTo>
                <a:lnTo>
                  <a:pt x="0" y="560813"/>
                </a:lnTo>
                <a:lnTo>
                  <a:pt x="1985180" y="560813"/>
                </a:lnTo>
                <a:lnTo>
                  <a:pt x="198518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sp>
        <p:nvSpPr>
          <p:cNvPr id="22" name="Freeform 22"/>
          <p:cNvSpPr/>
          <p:nvPr/>
        </p:nvSpPr>
        <p:spPr>
          <a:xfrm>
            <a:off x="10587605" y="5041782"/>
            <a:ext cx="1567117" cy="428998"/>
          </a:xfrm>
          <a:custGeom>
            <a:avLst/>
            <a:gdLst/>
            <a:ahLst/>
            <a:cxnLst/>
            <a:rect l="l" t="t" r="r" b="b"/>
            <a:pathLst>
              <a:path w="1567117" h="428998">
                <a:moveTo>
                  <a:pt x="0" y="0"/>
                </a:moveTo>
                <a:lnTo>
                  <a:pt x="1567117" y="0"/>
                </a:lnTo>
                <a:lnTo>
                  <a:pt x="1567117" y="428999"/>
                </a:lnTo>
                <a:lnTo>
                  <a:pt x="0" y="428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dirty="0"/>
          </a:p>
        </p:txBody>
      </p:sp>
      <p:sp>
        <p:nvSpPr>
          <p:cNvPr id="23" name="Freeform 23"/>
          <p:cNvSpPr/>
          <p:nvPr/>
        </p:nvSpPr>
        <p:spPr>
          <a:xfrm rot="-1482789">
            <a:off x="9979414" y="3451084"/>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dirty="0"/>
          </a:p>
        </p:txBody>
      </p:sp>
      <p:sp>
        <p:nvSpPr>
          <p:cNvPr id="24" name="Freeform 24"/>
          <p:cNvSpPr/>
          <p:nvPr/>
        </p:nvSpPr>
        <p:spPr>
          <a:xfrm rot="963931">
            <a:off x="9883676" y="6515409"/>
            <a:ext cx="1567117" cy="428998"/>
          </a:xfrm>
          <a:custGeom>
            <a:avLst/>
            <a:gdLst/>
            <a:ahLst/>
            <a:cxnLst/>
            <a:rect l="l" t="t" r="r" b="b"/>
            <a:pathLst>
              <a:path w="1567117" h="428998">
                <a:moveTo>
                  <a:pt x="0" y="0"/>
                </a:moveTo>
                <a:lnTo>
                  <a:pt x="1567117" y="0"/>
                </a:lnTo>
                <a:lnTo>
                  <a:pt x="1567117" y="428998"/>
                </a:lnTo>
                <a:lnTo>
                  <a:pt x="0" y="4289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fr-FR" dirty="0"/>
          </a:p>
        </p:txBody>
      </p:sp>
      <p:sp>
        <p:nvSpPr>
          <p:cNvPr id="25" name="Freeform 25"/>
          <p:cNvSpPr/>
          <p:nvPr/>
        </p:nvSpPr>
        <p:spPr>
          <a:xfrm>
            <a:off x="-2168165" y="-680361"/>
            <a:ext cx="8310509" cy="10967361"/>
          </a:xfrm>
          <a:custGeom>
            <a:avLst/>
            <a:gdLst/>
            <a:ahLst/>
            <a:cxnLst/>
            <a:rect l="l" t="t" r="r" b="b"/>
            <a:pathLst>
              <a:path w="8310509" h="10967361">
                <a:moveTo>
                  <a:pt x="0" y="0"/>
                </a:moveTo>
                <a:lnTo>
                  <a:pt x="8310509" y="0"/>
                </a:lnTo>
                <a:lnTo>
                  <a:pt x="8310509" y="10967361"/>
                </a:lnTo>
                <a:lnTo>
                  <a:pt x="0" y="10967361"/>
                </a:lnTo>
                <a:lnTo>
                  <a:pt x="0" y="0"/>
                </a:lnTo>
                <a:close/>
              </a:path>
            </a:pathLst>
          </a:custGeom>
          <a:blipFill>
            <a:blip r:embed="rId6"/>
            <a:stretch>
              <a:fillRect l="-22641" r="-58760"/>
            </a:stretch>
          </a:blipFill>
        </p:spPr>
        <p:txBody>
          <a:bodyPr/>
          <a:lstStyle/>
          <a:p>
            <a:endParaRPr lang="fr-FR"/>
          </a:p>
        </p:txBody>
      </p:sp>
      <p:sp>
        <p:nvSpPr>
          <p:cNvPr id="26" name="TextBox 26"/>
          <p:cNvSpPr txBox="1"/>
          <p:nvPr/>
        </p:nvSpPr>
        <p:spPr>
          <a:xfrm>
            <a:off x="1744673" y="2850305"/>
            <a:ext cx="3375304" cy="803917"/>
          </a:xfrm>
          <a:prstGeom prst="rect">
            <a:avLst/>
          </a:prstGeom>
        </p:spPr>
        <p:txBody>
          <a:bodyPr lIns="0" tIns="0" rIns="0" bIns="0" rtlCol="0" anchor="t">
            <a:spAutoFit/>
          </a:bodyPr>
          <a:lstStyle/>
          <a:p>
            <a:pPr>
              <a:lnSpc>
                <a:spcPts val="6669"/>
              </a:lnSpc>
              <a:spcBef>
                <a:spcPct val="0"/>
              </a:spcBef>
            </a:pPr>
            <a:r>
              <a:rPr lang="en-US" sz="4833" spc="241">
                <a:solidFill>
                  <a:srgbClr val="FDFBFB"/>
                </a:solidFill>
                <a:latin typeface="Canva Sans 1 Bold"/>
              </a:rPr>
              <a:t>Branding</a:t>
            </a:r>
          </a:p>
        </p:txBody>
      </p:sp>
      <p:sp>
        <p:nvSpPr>
          <p:cNvPr id="27" name="Freeform 27"/>
          <p:cNvSpPr/>
          <p:nvPr/>
        </p:nvSpPr>
        <p:spPr>
          <a:xfrm rot="7851052" flipH="1">
            <a:off x="6439729" y="2450955"/>
            <a:ext cx="1985179" cy="560813"/>
          </a:xfrm>
          <a:custGeom>
            <a:avLst/>
            <a:gdLst/>
            <a:ahLst/>
            <a:cxnLst/>
            <a:rect l="l" t="t" r="r" b="b"/>
            <a:pathLst>
              <a:path w="1985179" h="560813">
                <a:moveTo>
                  <a:pt x="1985179" y="0"/>
                </a:moveTo>
                <a:lnTo>
                  <a:pt x="0" y="0"/>
                </a:lnTo>
                <a:lnTo>
                  <a:pt x="0" y="560813"/>
                </a:lnTo>
                <a:lnTo>
                  <a:pt x="1985179" y="560813"/>
                </a:lnTo>
                <a:lnTo>
                  <a:pt x="1985179"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a:p>
        </p:txBody>
      </p:sp>
      <p:grpSp>
        <p:nvGrpSpPr>
          <p:cNvPr id="28" name="Group 28"/>
          <p:cNvGrpSpPr/>
          <p:nvPr/>
        </p:nvGrpSpPr>
        <p:grpSpPr>
          <a:xfrm>
            <a:off x="6723369" y="132870"/>
            <a:ext cx="3573978" cy="1078257"/>
            <a:chOff x="0" y="0"/>
            <a:chExt cx="1347049" cy="406400"/>
          </a:xfrm>
        </p:grpSpPr>
        <p:sp>
          <p:nvSpPr>
            <p:cNvPr id="29" name="Freeform 29"/>
            <p:cNvSpPr/>
            <p:nvPr/>
          </p:nvSpPr>
          <p:spPr>
            <a:xfrm>
              <a:off x="0" y="0"/>
              <a:ext cx="1347049" cy="406400"/>
            </a:xfrm>
            <a:custGeom>
              <a:avLst/>
              <a:gdLst/>
              <a:ahLst/>
              <a:cxnLst/>
              <a:rect l="l" t="t" r="r" b="b"/>
              <a:pathLst>
                <a:path w="1347049" h="406400">
                  <a:moveTo>
                    <a:pt x="1143849" y="0"/>
                  </a:moveTo>
                  <a:cubicBezTo>
                    <a:pt x="1256073" y="0"/>
                    <a:pt x="1347049" y="90976"/>
                    <a:pt x="1347049" y="203200"/>
                  </a:cubicBezTo>
                  <a:cubicBezTo>
                    <a:pt x="1347049" y="315424"/>
                    <a:pt x="1256073" y="406400"/>
                    <a:pt x="1143849" y="406400"/>
                  </a:cubicBezTo>
                  <a:lnTo>
                    <a:pt x="203200" y="406400"/>
                  </a:lnTo>
                  <a:cubicBezTo>
                    <a:pt x="90976" y="406400"/>
                    <a:pt x="0" y="315424"/>
                    <a:pt x="0" y="203200"/>
                  </a:cubicBezTo>
                  <a:cubicBezTo>
                    <a:pt x="0" y="90976"/>
                    <a:pt x="90976" y="0"/>
                    <a:pt x="203200" y="0"/>
                  </a:cubicBezTo>
                  <a:close/>
                </a:path>
              </a:pathLst>
            </a:custGeom>
            <a:solidFill>
              <a:srgbClr val="7ED957"/>
            </a:solidFill>
          </p:spPr>
          <p:txBody>
            <a:bodyPr/>
            <a:lstStyle/>
            <a:p>
              <a:endParaRPr lang="fr-FR" dirty="0"/>
            </a:p>
          </p:txBody>
        </p:sp>
        <p:sp>
          <p:nvSpPr>
            <p:cNvPr id="30" name="TextBox 30"/>
            <p:cNvSpPr txBox="1"/>
            <p:nvPr/>
          </p:nvSpPr>
          <p:spPr>
            <a:xfrm>
              <a:off x="0" y="-57150"/>
              <a:ext cx="1347049" cy="463550"/>
            </a:xfrm>
            <a:prstGeom prst="rect">
              <a:avLst/>
            </a:prstGeom>
          </p:spPr>
          <p:txBody>
            <a:bodyPr lIns="50800" tIns="50800" rIns="50800" bIns="50800" rtlCol="0" anchor="ctr"/>
            <a:lstStyle/>
            <a:p>
              <a:pPr algn="ctr">
                <a:lnSpc>
                  <a:spcPts val="3632"/>
                </a:lnSpc>
              </a:pPr>
              <a:r>
                <a:rPr lang="en-US" sz="2594" spc="25" dirty="0">
                  <a:solidFill>
                    <a:srgbClr val="FFFFFF"/>
                  </a:solidFill>
                  <a:latin typeface="Canva Sans 2"/>
                </a:rPr>
                <a:t>Faire </a:t>
              </a:r>
              <a:r>
                <a:rPr lang="en-US" sz="2594" spc="25" dirty="0" err="1">
                  <a:solidFill>
                    <a:srgbClr val="FFFFFF"/>
                  </a:solidFill>
                  <a:latin typeface="Canva Sans 2"/>
                </a:rPr>
                <a:t>une</a:t>
              </a:r>
              <a:r>
                <a:rPr lang="en-US" sz="2594" spc="25" dirty="0">
                  <a:solidFill>
                    <a:srgbClr val="FFFFFF"/>
                  </a:solidFill>
                  <a:latin typeface="Canva Sans 2"/>
                </a:rPr>
                <a:t> </a:t>
              </a:r>
              <a:r>
                <a:rPr lang="en-US" sz="2594" spc="25" dirty="0" err="1">
                  <a:solidFill>
                    <a:srgbClr val="FFFFFF"/>
                  </a:solidFill>
                  <a:latin typeface="Canva Sans 2"/>
                </a:rPr>
                <a:t>liste</a:t>
              </a:r>
              <a:r>
                <a:rPr lang="en-US" sz="2594" spc="25" dirty="0">
                  <a:solidFill>
                    <a:srgbClr val="FFFFFF"/>
                  </a:solidFill>
                  <a:latin typeface="Canva Sans 2"/>
                </a:rPr>
                <a:t> </a:t>
              </a:r>
              <a:r>
                <a:rPr lang="en-US" sz="2594" spc="25" dirty="0" err="1">
                  <a:solidFill>
                    <a:srgbClr val="FFFFFF"/>
                  </a:solidFill>
                  <a:latin typeface="Canva Sans 2"/>
                </a:rPr>
                <a:t>d’idées</a:t>
              </a:r>
              <a:r>
                <a:rPr lang="en-US" sz="2594" spc="25" dirty="0">
                  <a:solidFill>
                    <a:srgbClr val="FFFFFF"/>
                  </a:solidFill>
                  <a:latin typeface="Canva Sans 2"/>
                </a:rPr>
                <a:t> </a:t>
              </a:r>
            </a:p>
          </p:txBody>
        </p:sp>
      </p:grpSp>
      <p:sp>
        <p:nvSpPr>
          <p:cNvPr id="31" name="Freeform 31"/>
          <p:cNvSpPr/>
          <p:nvPr/>
        </p:nvSpPr>
        <p:spPr>
          <a:xfrm rot="5311205">
            <a:off x="6429052" y="7146879"/>
            <a:ext cx="1985179" cy="560813"/>
          </a:xfrm>
          <a:custGeom>
            <a:avLst/>
            <a:gdLst/>
            <a:ahLst/>
            <a:cxnLst/>
            <a:rect l="l" t="t" r="r" b="b"/>
            <a:pathLst>
              <a:path w="1985179" h="560813">
                <a:moveTo>
                  <a:pt x="0" y="0"/>
                </a:moveTo>
                <a:lnTo>
                  <a:pt x="1985180" y="0"/>
                </a:lnTo>
                <a:lnTo>
                  <a:pt x="1985180" y="560813"/>
                </a:lnTo>
                <a:lnTo>
                  <a:pt x="0" y="56081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fr-FR" dirty="0"/>
          </a:p>
        </p:txBody>
      </p:sp>
      <p:grpSp>
        <p:nvGrpSpPr>
          <p:cNvPr id="32" name="Group 32"/>
          <p:cNvGrpSpPr/>
          <p:nvPr/>
        </p:nvGrpSpPr>
        <p:grpSpPr>
          <a:xfrm>
            <a:off x="5244594" y="8738565"/>
            <a:ext cx="4375449" cy="1501119"/>
            <a:chOff x="0" y="0"/>
            <a:chExt cx="1649127" cy="565779"/>
          </a:xfrm>
        </p:grpSpPr>
        <p:sp>
          <p:nvSpPr>
            <p:cNvPr id="33" name="Freeform 33"/>
            <p:cNvSpPr/>
            <p:nvPr/>
          </p:nvSpPr>
          <p:spPr>
            <a:xfrm>
              <a:off x="0" y="0"/>
              <a:ext cx="1649127" cy="565779"/>
            </a:xfrm>
            <a:custGeom>
              <a:avLst/>
              <a:gdLst/>
              <a:ahLst/>
              <a:cxnLst/>
              <a:rect l="l" t="t" r="r" b="b"/>
              <a:pathLst>
                <a:path w="1649127" h="565779">
                  <a:moveTo>
                    <a:pt x="1445927" y="0"/>
                  </a:moveTo>
                  <a:cubicBezTo>
                    <a:pt x="1558151" y="0"/>
                    <a:pt x="1649127" y="126654"/>
                    <a:pt x="1649127" y="282889"/>
                  </a:cubicBezTo>
                  <a:cubicBezTo>
                    <a:pt x="1649127" y="439125"/>
                    <a:pt x="1558151" y="565779"/>
                    <a:pt x="1445927" y="565779"/>
                  </a:cubicBezTo>
                  <a:lnTo>
                    <a:pt x="203200" y="565779"/>
                  </a:lnTo>
                  <a:cubicBezTo>
                    <a:pt x="90976" y="565779"/>
                    <a:pt x="0" y="439125"/>
                    <a:pt x="0" y="282889"/>
                  </a:cubicBezTo>
                  <a:cubicBezTo>
                    <a:pt x="0" y="126654"/>
                    <a:pt x="90976" y="0"/>
                    <a:pt x="203200" y="0"/>
                  </a:cubicBezTo>
                  <a:close/>
                </a:path>
              </a:pathLst>
            </a:custGeom>
            <a:solidFill>
              <a:srgbClr val="7ED957"/>
            </a:solidFill>
          </p:spPr>
          <p:txBody>
            <a:bodyPr/>
            <a:lstStyle/>
            <a:p>
              <a:endParaRPr lang="fr-FR"/>
            </a:p>
          </p:txBody>
        </p:sp>
        <p:sp>
          <p:nvSpPr>
            <p:cNvPr id="34" name="TextBox 34"/>
            <p:cNvSpPr txBox="1"/>
            <p:nvPr/>
          </p:nvSpPr>
          <p:spPr>
            <a:xfrm>
              <a:off x="0" y="-57150"/>
              <a:ext cx="1649127" cy="622929"/>
            </a:xfrm>
            <a:prstGeom prst="rect">
              <a:avLst/>
            </a:prstGeom>
          </p:spPr>
          <p:txBody>
            <a:bodyPr lIns="50800" tIns="50800" rIns="50800" bIns="50800" rtlCol="0" anchor="ctr"/>
            <a:lstStyle/>
            <a:p>
              <a:pPr algn="ctr">
                <a:lnSpc>
                  <a:spcPts val="3632"/>
                </a:lnSpc>
              </a:pPr>
              <a:r>
                <a:rPr lang="en-US" sz="2594" spc="25">
                  <a:solidFill>
                    <a:srgbClr val="FFFFFF"/>
                  </a:solidFill>
                  <a:latin typeface="Canva Sans 2"/>
                </a:rPr>
                <a:t>Validé un projet </a:t>
              </a:r>
            </a:p>
          </p:txBody>
        </p:sp>
      </p:grpSp>
      <p:sp>
        <p:nvSpPr>
          <p:cNvPr id="35" name="TextBox 35"/>
          <p:cNvSpPr txBox="1"/>
          <p:nvPr/>
        </p:nvSpPr>
        <p:spPr>
          <a:xfrm>
            <a:off x="11614178" y="47145"/>
            <a:ext cx="6451501" cy="771525"/>
          </a:xfrm>
          <a:prstGeom prst="rect">
            <a:avLst/>
          </a:prstGeom>
        </p:spPr>
        <p:txBody>
          <a:bodyPr lIns="0" tIns="0" rIns="0" bIns="0" rtlCol="0" anchor="t">
            <a:spAutoFit/>
          </a:bodyPr>
          <a:lstStyle/>
          <a:p>
            <a:pPr algn="ctr">
              <a:lnSpc>
                <a:spcPts val="6300"/>
              </a:lnSpc>
            </a:pPr>
            <a:r>
              <a:rPr lang="en-US" sz="4500" u="sng" dirty="0">
                <a:solidFill>
                  <a:srgbClr val="000000"/>
                </a:solidFill>
                <a:latin typeface="Open Sans Bold Italics"/>
              </a:rPr>
              <a:t>Dans un premier temps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500"/>
                                        <p:tgtEl>
                                          <p:spTgt spid="24"/>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500"/>
                                        <p:tgtEl>
                                          <p:spTgt spid="1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500"/>
                                        <p:tgtEl>
                                          <p:spTgt spid="2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5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7" grpId="0" animBg="1"/>
      <p:bldP spid="31" grpId="0" animBg="1"/>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970</Words>
  <Application>Microsoft Office PowerPoint</Application>
  <PresentationFormat>Personnalisé</PresentationFormat>
  <Paragraphs>127</Paragraphs>
  <Slides>15</Slides>
  <Notes>0</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15</vt:i4>
      </vt:variant>
    </vt:vector>
  </HeadingPairs>
  <TitlesOfParts>
    <vt:vector size="27" baseType="lpstr">
      <vt:lpstr>Open Sans Bold Italics</vt:lpstr>
      <vt:lpstr>Calibri</vt:lpstr>
      <vt:lpstr>Arial</vt:lpstr>
      <vt:lpstr>DM Sans Bold</vt:lpstr>
      <vt:lpstr>DM Sans</vt:lpstr>
      <vt:lpstr>Canva Sans 1</vt:lpstr>
      <vt:lpstr>Trebuchet MS</vt:lpstr>
      <vt:lpstr>Canva Sans 2</vt:lpstr>
      <vt:lpstr>Kollektif Bold</vt:lpstr>
      <vt:lpstr>Open Sans Bold</vt:lpstr>
      <vt:lpstr>Canva Sans 1 Bold</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grands axes du projet </dc:title>
  <cp:lastModifiedBy>Jo Prestia</cp:lastModifiedBy>
  <cp:revision>1</cp:revision>
  <dcterms:created xsi:type="dcterms:W3CDTF">2006-08-16T00:00:00Z</dcterms:created>
  <dcterms:modified xsi:type="dcterms:W3CDTF">2023-10-21T23:13:40Z</dcterms:modified>
  <dc:identifier>DAFxLD88xM8</dc:identifier>
</cp:coreProperties>
</file>